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b8468947fc44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f4e1d3a5ed4ced"/>
  </p:sldMasterIdLst>
  <p:sldIdLst>
    <p:sldId xmlns:r="http://schemas.openxmlformats.org/officeDocument/2006/relationships" id="256" r:id="R52316ba64b2d40bb"/>
    <p:sldId xmlns:r="http://schemas.openxmlformats.org/officeDocument/2006/relationships" id="257" r:id="Rdf851a65c3264ec8"/>
    <p:sldId xmlns:r="http://schemas.openxmlformats.org/officeDocument/2006/relationships" id="258" r:id="Rfd56316f41d94a44"/>
    <p:sldId xmlns:r="http://schemas.openxmlformats.org/officeDocument/2006/relationships" id="259" r:id="R60bc8581bb7644b9"/>
    <p:sldId xmlns:r="http://schemas.openxmlformats.org/officeDocument/2006/relationships" id="260" r:id="Rb818480a4aa845cd"/>
    <p:sldId xmlns:r="http://schemas.openxmlformats.org/officeDocument/2006/relationships" id="261" r:id="R490d04514c4e41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f4e1d3a5ed4ced" /><Relationship Type="http://schemas.openxmlformats.org/officeDocument/2006/relationships/slide" Target="/ppt/slides/slide1.xml" Id="R52316ba64b2d40bb" /><Relationship Type="http://schemas.openxmlformats.org/officeDocument/2006/relationships/slide" Target="/ppt/slides/slide2.xml" Id="Rdf851a65c3264ec8" /><Relationship Type="http://schemas.openxmlformats.org/officeDocument/2006/relationships/slide" Target="/ppt/slides/slide3.xml" Id="Rfd56316f41d94a44" /><Relationship Type="http://schemas.openxmlformats.org/officeDocument/2006/relationships/slide" Target="/ppt/slides/slide4.xml" Id="R60bc8581bb7644b9" /><Relationship Type="http://schemas.openxmlformats.org/officeDocument/2006/relationships/slide" Target="/ppt/slides/slide5.xml" Id="Rb818480a4aa845cd" /><Relationship Type="http://schemas.openxmlformats.org/officeDocument/2006/relationships/slide" Target="/ppt/slides/slide6.xml" Id="R490d04514c4e41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c06ad5782d41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a6506380c4355" /><Relationship Type="http://schemas.openxmlformats.org/officeDocument/2006/relationships/theme" Target="/ppt/slideMasters/theme/theme1.xml" Id="Rdb0fa0916b2443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9a6506380c43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a87d212d14a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e794e07464a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306ba1ae645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1ff47bf1564f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a1d7ed30b4a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3b4f1706f4e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AKERSHUS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AKERSHUS REGNSKAP AS ble etablert [år] og holder til i Jessheim.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620 144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193 365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150 668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94 168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320 975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23B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2069 Jessheim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935 431 921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REGNSKAP AS</a:t>
            </a:r>
          </a:p>
        </p:txBody>
      </p:sp>
    </p:spTree>
  </p:cSld>
  <p:clrMapOvr>
    <a:masterClrMapping xmlns:a="http://schemas.openxmlformats.org/drawingml/2006/main"/>
  </p:clrMapOvr>
</p:sld>
</file>