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1d043a10e5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b7235f0ad74468"/>
  </p:sldMasterIdLst>
  <p:sldIdLst>
    <p:sldId xmlns:r="http://schemas.openxmlformats.org/officeDocument/2006/relationships" id="256" r:id="Ra6af6fe673d04827"/>
    <p:sldId xmlns:r="http://schemas.openxmlformats.org/officeDocument/2006/relationships" id="257" r:id="R1594d24bf61a4f7d"/>
    <p:sldId xmlns:r="http://schemas.openxmlformats.org/officeDocument/2006/relationships" id="258" r:id="Rdc454c95fa9b4173"/>
    <p:sldId xmlns:r="http://schemas.openxmlformats.org/officeDocument/2006/relationships" id="259" r:id="Rafdc967c8f4c4d15"/>
    <p:sldId xmlns:r="http://schemas.openxmlformats.org/officeDocument/2006/relationships" id="260" r:id="R97149f3295cf42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b7235f0ad74468" /><Relationship Type="http://schemas.openxmlformats.org/officeDocument/2006/relationships/slide" Target="/ppt/slides/slide1.xml" Id="Ra6af6fe673d04827" /><Relationship Type="http://schemas.openxmlformats.org/officeDocument/2006/relationships/slide" Target="/ppt/slides/slide2.xml" Id="R1594d24bf61a4f7d" /><Relationship Type="http://schemas.openxmlformats.org/officeDocument/2006/relationships/slide" Target="/ppt/slides/slide3.xml" Id="Rdc454c95fa9b4173" /><Relationship Type="http://schemas.openxmlformats.org/officeDocument/2006/relationships/slide" Target="/ppt/slides/slide4.xml" Id="Rafdc967c8f4c4d15" /><Relationship Type="http://schemas.openxmlformats.org/officeDocument/2006/relationships/slide" Target="/ppt/slides/slide5.xml" Id="R97149f3295cf42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57cacdc9049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68c3346d14956" /><Relationship Type="http://schemas.openxmlformats.org/officeDocument/2006/relationships/theme" Target="/ppt/slideMasters/theme/theme1.xml" Id="R2156e28fc41f4c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868c3346d149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bc94d392c4f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6003f6ad9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0c9ed374247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d839ee3b246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f626666ea43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