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c2848eca8142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825e6df68a4ab4"/>
  </p:sldMasterIdLst>
  <p:sldIdLst>
    <p:sldId xmlns:r="http://schemas.openxmlformats.org/officeDocument/2006/relationships" id="256" r:id="R4dc9a61a5d8d4501"/>
    <p:sldId xmlns:r="http://schemas.openxmlformats.org/officeDocument/2006/relationships" id="257" r:id="Rb1a506e97cce4a7c"/>
    <p:sldId xmlns:r="http://schemas.openxmlformats.org/officeDocument/2006/relationships" id="258" r:id="Ra9a0b1a242dd4917"/>
    <p:sldId xmlns:r="http://schemas.openxmlformats.org/officeDocument/2006/relationships" id="259" r:id="R65b5dd410dad4c09"/>
    <p:sldId xmlns:r="http://schemas.openxmlformats.org/officeDocument/2006/relationships" id="260" r:id="R90fa1c223ef34b23"/>
    <p:sldId xmlns:r="http://schemas.openxmlformats.org/officeDocument/2006/relationships" id="261" r:id="Re95eb0bf97914a12"/>
    <p:sldId xmlns:r="http://schemas.openxmlformats.org/officeDocument/2006/relationships" id="262" r:id="R58f1f1261a4a47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825e6df68a4ab4" /><Relationship Type="http://schemas.openxmlformats.org/officeDocument/2006/relationships/slide" Target="/ppt/slides/slide1.xml" Id="R4dc9a61a5d8d4501" /><Relationship Type="http://schemas.openxmlformats.org/officeDocument/2006/relationships/slide" Target="/ppt/slides/slide2.xml" Id="Rb1a506e97cce4a7c" /><Relationship Type="http://schemas.openxmlformats.org/officeDocument/2006/relationships/slide" Target="/ppt/slides/slide3.xml" Id="Ra9a0b1a242dd4917" /><Relationship Type="http://schemas.openxmlformats.org/officeDocument/2006/relationships/slide" Target="/ppt/slides/slide4.xml" Id="R65b5dd410dad4c09" /><Relationship Type="http://schemas.openxmlformats.org/officeDocument/2006/relationships/slide" Target="/ppt/slides/slide5.xml" Id="R90fa1c223ef34b23" /><Relationship Type="http://schemas.openxmlformats.org/officeDocument/2006/relationships/slide" Target="/ppt/slides/slide6.xml" Id="Re95eb0bf97914a12" /><Relationship Type="http://schemas.openxmlformats.org/officeDocument/2006/relationships/slide" Target="/ppt/slides/slide7.xml" Id="R58f1f1261a4a47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96a57513e94d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bb4bc9805457f" /><Relationship Type="http://schemas.openxmlformats.org/officeDocument/2006/relationships/theme" Target="/ppt/slideMasters/theme/theme1.xml" Id="Rface3923b87246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dbb4bc980545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e7c5fd8d847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c4f1a1c114c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4735566bb4e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800f692d44e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c27fe18234c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473203e3d4a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e46964bc94b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GRUPPEN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2 546 316 000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2 546 584 000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57,0 %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AGUM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86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umoe@umoe.no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936 091 237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