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3df8ea9e4b4f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cf6ac8fc047a0"/>
  </p:sldMasterIdLst>
  <p:sldIdLst>
    <p:sldId xmlns:r="http://schemas.openxmlformats.org/officeDocument/2006/relationships" id="256" r:id="Rd9ca4e0f1bd94196"/>
    <p:sldId xmlns:r="http://schemas.openxmlformats.org/officeDocument/2006/relationships" id="257" r:id="Rb811aaeb03fd4699"/>
    <p:sldId xmlns:r="http://schemas.openxmlformats.org/officeDocument/2006/relationships" id="258" r:id="R4a03e1479733415f"/>
    <p:sldId xmlns:r="http://schemas.openxmlformats.org/officeDocument/2006/relationships" id="259" r:id="Rf024aeb511f64198"/>
    <p:sldId xmlns:r="http://schemas.openxmlformats.org/officeDocument/2006/relationships" id="260" r:id="Rbecc6b87433c4655"/>
    <p:sldId xmlns:r="http://schemas.openxmlformats.org/officeDocument/2006/relationships" id="261" r:id="R2aafff5764394f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cf6ac8fc047a0" /><Relationship Type="http://schemas.openxmlformats.org/officeDocument/2006/relationships/slide" Target="/ppt/slides/slide1.xml" Id="Rd9ca4e0f1bd94196" /><Relationship Type="http://schemas.openxmlformats.org/officeDocument/2006/relationships/slide" Target="/ppt/slides/slide2.xml" Id="Rb811aaeb03fd4699" /><Relationship Type="http://schemas.openxmlformats.org/officeDocument/2006/relationships/slide" Target="/ppt/slides/slide3.xml" Id="R4a03e1479733415f" /><Relationship Type="http://schemas.openxmlformats.org/officeDocument/2006/relationships/slide" Target="/ppt/slides/slide4.xml" Id="Rf024aeb511f64198" /><Relationship Type="http://schemas.openxmlformats.org/officeDocument/2006/relationships/slide" Target="/ppt/slides/slide5.xml" Id="Rbecc6b87433c4655" /><Relationship Type="http://schemas.openxmlformats.org/officeDocument/2006/relationships/slide" Target="/ppt/slides/slide6.xml" Id="R2aafff5764394f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c455dabce46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3cbd92ea94065" /><Relationship Type="http://schemas.openxmlformats.org/officeDocument/2006/relationships/theme" Target="/ppt/slideMasters/theme/theme1.xml" Id="Rc5b9f3d8835e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33cbd92ea940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614eb65f747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9c1611da744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93d6244c340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08a9fa52b4b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1d27480c742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9d0bdf890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SAGAHOLDING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ANDRE LUND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Mælen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