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15640958f640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c3f4235c7f4d8d"/>
  </p:sldMasterIdLst>
  <p:sldIdLst>
    <p:sldId xmlns:r="http://schemas.openxmlformats.org/officeDocument/2006/relationships" id="256" r:id="R7424ab64337640e8"/>
    <p:sldId xmlns:r="http://schemas.openxmlformats.org/officeDocument/2006/relationships" id="257" r:id="Rb8e58ae5ecdd46c0"/>
    <p:sldId xmlns:r="http://schemas.openxmlformats.org/officeDocument/2006/relationships" id="258" r:id="R935d5e3c8b4f49d4"/>
    <p:sldId xmlns:r="http://schemas.openxmlformats.org/officeDocument/2006/relationships" id="259" r:id="R6187fe97e1844530"/>
    <p:sldId xmlns:r="http://schemas.openxmlformats.org/officeDocument/2006/relationships" id="260" r:id="R23abc1d238404e78"/>
    <p:sldId xmlns:r="http://schemas.openxmlformats.org/officeDocument/2006/relationships" id="261" r:id="R0c4eb1c3d11e4270"/>
    <p:sldId xmlns:r="http://schemas.openxmlformats.org/officeDocument/2006/relationships" id="262" r:id="R3cf62b39409143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c3f4235c7f4d8d" /><Relationship Type="http://schemas.openxmlformats.org/officeDocument/2006/relationships/slide" Target="/ppt/slides/slide1.xml" Id="R7424ab64337640e8" /><Relationship Type="http://schemas.openxmlformats.org/officeDocument/2006/relationships/slide" Target="/ppt/slides/slide2.xml" Id="Rb8e58ae5ecdd46c0" /><Relationship Type="http://schemas.openxmlformats.org/officeDocument/2006/relationships/slide" Target="/ppt/slides/slide3.xml" Id="R935d5e3c8b4f49d4" /><Relationship Type="http://schemas.openxmlformats.org/officeDocument/2006/relationships/slide" Target="/ppt/slides/slide4.xml" Id="R6187fe97e1844530" /><Relationship Type="http://schemas.openxmlformats.org/officeDocument/2006/relationships/slide" Target="/ppt/slides/slide5.xml" Id="R23abc1d238404e78" /><Relationship Type="http://schemas.openxmlformats.org/officeDocument/2006/relationships/slide" Target="/ppt/slides/slide6.xml" Id="R0c4eb1c3d11e4270" /><Relationship Type="http://schemas.openxmlformats.org/officeDocument/2006/relationships/slide" Target="/ppt/slides/slide7.xml" Id="R3cf62b39409143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2306e7635e4f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c9abed3d640b3" /><Relationship Type="http://schemas.openxmlformats.org/officeDocument/2006/relationships/theme" Target="/ppt/slideMasters/theme/theme1.xml" Id="R236ff1d6695e41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5c9abed3d640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85489a98345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05745fefb45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5a44049a142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b1a621df644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b6bbe7e064c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6940bb3a043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ba052a05942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MR. OPES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OPES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MR. OPES HOLDING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OPES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OPES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OPES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OPES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 REMMEM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OPES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Eplehagen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1424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936 339 999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OPES HOLDING AS</a:t>
            </a:r>
          </a:p>
        </p:txBody>
      </p:sp>
    </p:spTree>
  </p:cSld>
  <p:clrMapOvr>
    <a:masterClrMapping xmlns:a="http://schemas.openxmlformats.org/drawingml/2006/main"/>
  </p:clrMapOvr>
</p:sld>
</file>