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77a0680ae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3e3c5fef846ea"/>
  </p:sldMasterIdLst>
  <p:sldIdLst>
    <p:sldId xmlns:r="http://schemas.openxmlformats.org/officeDocument/2006/relationships" id="256" r:id="Rb3ff428ce1644a7a"/>
    <p:sldId xmlns:r="http://schemas.openxmlformats.org/officeDocument/2006/relationships" id="257" r:id="R646be825de794de5"/>
    <p:sldId xmlns:r="http://schemas.openxmlformats.org/officeDocument/2006/relationships" id="258" r:id="R8719e7463ef34291"/>
    <p:sldId xmlns:r="http://schemas.openxmlformats.org/officeDocument/2006/relationships" id="259" r:id="R710fd2149e5b47fb"/>
    <p:sldId xmlns:r="http://schemas.openxmlformats.org/officeDocument/2006/relationships" id="260" r:id="R53b3188885fc41b0"/>
    <p:sldId xmlns:r="http://schemas.openxmlformats.org/officeDocument/2006/relationships" id="261" r:id="R23300911218d4a98"/>
    <p:sldId xmlns:r="http://schemas.openxmlformats.org/officeDocument/2006/relationships" id="262" r:id="R59307614c84f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3e3c5fef846ea" /><Relationship Type="http://schemas.openxmlformats.org/officeDocument/2006/relationships/slide" Target="/ppt/slides/slide1.xml" Id="Rb3ff428ce1644a7a" /><Relationship Type="http://schemas.openxmlformats.org/officeDocument/2006/relationships/slide" Target="/ppt/slides/slide2.xml" Id="R646be825de794de5" /><Relationship Type="http://schemas.openxmlformats.org/officeDocument/2006/relationships/slide" Target="/ppt/slides/slide3.xml" Id="R8719e7463ef34291" /><Relationship Type="http://schemas.openxmlformats.org/officeDocument/2006/relationships/slide" Target="/ppt/slides/slide4.xml" Id="R710fd2149e5b47fb" /><Relationship Type="http://schemas.openxmlformats.org/officeDocument/2006/relationships/slide" Target="/ppt/slides/slide5.xml" Id="R53b3188885fc41b0" /><Relationship Type="http://schemas.openxmlformats.org/officeDocument/2006/relationships/slide" Target="/ppt/slides/slide6.xml" Id="R23300911218d4a98" /><Relationship Type="http://schemas.openxmlformats.org/officeDocument/2006/relationships/slide" Target="/ppt/slides/slide7.xml" Id="R59307614c84f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4d0079468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588b318e4a7b" /><Relationship Type="http://schemas.openxmlformats.org/officeDocument/2006/relationships/theme" Target="/ppt/slideMasters/theme/theme1.xml" Id="Rcd3fde4d46d2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c588b318e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1fad19b3e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691b941e3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a8935b166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08981bd07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e40e552aa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be494aa2f4e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626ddc9d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