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54ce363055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a63fec2c0841c6"/>
  </p:sldMasterIdLst>
  <p:sldIdLst>
    <p:sldId xmlns:r="http://schemas.openxmlformats.org/officeDocument/2006/relationships" id="256" r:id="Rc45004b29690448c"/>
    <p:sldId xmlns:r="http://schemas.openxmlformats.org/officeDocument/2006/relationships" id="257" r:id="R0635bca22e7843cc"/>
    <p:sldId xmlns:r="http://schemas.openxmlformats.org/officeDocument/2006/relationships" id="258" r:id="Rce57f383e8364066"/>
    <p:sldId xmlns:r="http://schemas.openxmlformats.org/officeDocument/2006/relationships" id="259" r:id="Rb0256f43c7e744de"/>
    <p:sldId xmlns:r="http://schemas.openxmlformats.org/officeDocument/2006/relationships" id="260" r:id="R00a3789644364ef3"/>
    <p:sldId xmlns:r="http://schemas.openxmlformats.org/officeDocument/2006/relationships" id="261" r:id="R53a4c014cdec47a8"/>
    <p:sldId xmlns:r="http://schemas.openxmlformats.org/officeDocument/2006/relationships" id="262" r:id="R850b634ba9734b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63fec2c0841c6" /><Relationship Type="http://schemas.openxmlformats.org/officeDocument/2006/relationships/slide" Target="/ppt/slides/slide1.xml" Id="Rc45004b29690448c" /><Relationship Type="http://schemas.openxmlformats.org/officeDocument/2006/relationships/slide" Target="/ppt/slides/slide2.xml" Id="R0635bca22e7843cc" /><Relationship Type="http://schemas.openxmlformats.org/officeDocument/2006/relationships/slide" Target="/ppt/slides/slide3.xml" Id="Rce57f383e8364066" /><Relationship Type="http://schemas.openxmlformats.org/officeDocument/2006/relationships/slide" Target="/ppt/slides/slide4.xml" Id="Rb0256f43c7e744de" /><Relationship Type="http://schemas.openxmlformats.org/officeDocument/2006/relationships/slide" Target="/ppt/slides/slide5.xml" Id="R00a3789644364ef3" /><Relationship Type="http://schemas.openxmlformats.org/officeDocument/2006/relationships/slide" Target="/ppt/slides/slide6.xml" Id="R53a4c014cdec47a8" /><Relationship Type="http://schemas.openxmlformats.org/officeDocument/2006/relationships/slide" Target="/ppt/slides/slide7.xml" Id="R850b634ba9734b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e01d97876e4f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6cf9dcbe44414" /><Relationship Type="http://schemas.openxmlformats.org/officeDocument/2006/relationships/theme" Target="/ppt/slideMasters/theme/theme1.xml" Id="R821b058a7f9e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66cf9dcbe4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951530ba149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4ebbf2fd940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253ebd4af4c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5d5c6ae3945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26f55c6254a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15d37c8c84e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d47686df546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484 824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DARLEN SKÅR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Røsslyngveien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SKÅDA AS</a:t>
            </a:r>
          </a:p>
        </p:txBody>
      </p:sp>
    </p:spTree>
  </p:cSld>
  <p:clrMapOvr>
    <a:masterClrMapping xmlns:a="http://schemas.openxmlformats.org/drawingml/2006/main"/>
  </p:clrMapOvr>
</p:sld>
</file>