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7e39d144cb4d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6ef155d1d4fb0"/>
  </p:sldMasterIdLst>
  <p:sldIdLst>
    <p:sldId xmlns:r="http://schemas.openxmlformats.org/officeDocument/2006/relationships" id="256" r:id="R8f05755328c34e56"/>
    <p:sldId xmlns:r="http://schemas.openxmlformats.org/officeDocument/2006/relationships" id="257" r:id="Rd5c6d3a43a7d4456"/>
    <p:sldId xmlns:r="http://schemas.openxmlformats.org/officeDocument/2006/relationships" id="258" r:id="R03687ad5b2234d0c"/>
    <p:sldId xmlns:r="http://schemas.openxmlformats.org/officeDocument/2006/relationships" id="259" r:id="Rdb639f4e285148a6"/>
    <p:sldId xmlns:r="http://schemas.openxmlformats.org/officeDocument/2006/relationships" id="260" r:id="Recac089bdfe44124"/>
    <p:sldId xmlns:r="http://schemas.openxmlformats.org/officeDocument/2006/relationships" id="261" r:id="R9c5be9af9d354fe8"/>
    <p:sldId xmlns:r="http://schemas.openxmlformats.org/officeDocument/2006/relationships" id="262" r:id="R3ae0cd4aea28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6ef155d1d4fb0" /><Relationship Type="http://schemas.openxmlformats.org/officeDocument/2006/relationships/slide" Target="/ppt/slides/slide1.xml" Id="R8f05755328c34e56" /><Relationship Type="http://schemas.openxmlformats.org/officeDocument/2006/relationships/slide" Target="/ppt/slides/slide2.xml" Id="Rd5c6d3a43a7d4456" /><Relationship Type="http://schemas.openxmlformats.org/officeDocument/2006/relationships/slide" Target="/ppt/slides/slide3.xml" Id="R03687ad5b2234d0c" /><Relationship Type="http://schemas.openxmlformats.org/officeDocument/2006/relationships/slide" Target="/ppt/slides/slide4.xml" Id="Rdb639f4e285148a6" /><Relationship Type="http://schemas.openxmlformats.org/officeDocument/2006/relationships/slide" Target="/ppt/slides/slide5.xml" Id="Recac089bdfe44124" /><Relationship Type="http://schemas.openxmlformats.org/officeDocument/2006/relationships/slide" Target="/ppt/slides/slide6.xml" Id="R9c5be9af9d354fe8" /><Relationship Type="http://schemas.openxmlformats.org/officeDocument/2006/relationships/slide" Target="/ppt/slides/slide7.xml" Id="R3ae0cd4aea28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6861b9ff94d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0466b87e34fcc" /><Relationship Type="http://schemas.openxmlformats.org/officeDocument/2006/relationships/theme" Target="/ppt/slideMasters/theme/theme1.xml" Id="R43d4cad2e8f5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0466b87e34f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b8e54a8443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825b112a49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475934203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d194d1b18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9299fb38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339bc36ef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f7958c415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