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546c99cc949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4eb624839406f"/>
  </p:sldMasterIdLst>
  <p:sldIdLst>
    <p:sldId xmlns:r="http://schemas.openxmlformats.org/officeDocument/2006/relationships" id="256" r:id="Raecf7e023afd4e68"/>
    <p:sldId xmlns:r="http://schemas.openxmlformats.org/officeDocument/2006/relationships" id="257" r:id="Rd593bb967b934c5a"/>
    <p:sldId xmlns:r="http://schemas.openxmlformats.org/officeDocument/2006/relationships" id="258" r:id="Ra59ad68e9843415f"/>
    <p:sldId xmlns:r="http://schemas.openxmlformats.org/officeDocument/2006/relationships" id="259" r:id="R03df3dbefd3e4f52"/>
    <p:sldId xmlns:r="http://schemas.openxmlformats.org/officeDocument/2006/relationships" id="260" r:id="R1f06992456b14962"/>
    <p:sldId xmlns:r="http://schemas.openxmlformats.org/officeDocument/2006/relationships" id="261" r:id="R9014ac000c2b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4eb624839406f" /><Relationship Type="http://schemas.openxmlformats.org/officeDocument/2006/relationships/slide" Target="/ppt/slides/slide1.xml" Id="Raecf7e023afd4e68" /><Relationship Type="http://schemas.openxmlformats.org/officeDocument/2006/relationships/slide" Target="/ppt/slides/slide2.xml" Id="Rd593bb967b934c5a" /><Relationship Type="http://schemas.openxmlformats.org/officeDocument/2006/relationships/slide" Target="/ppt/slides/slide3.xml" Id="Ra59ad68e9843415f" /><Relationship Type="http://schemas.openxmlformats.org/officeDocument/2006/relationships/slide" Target="/ppt/slides/slide4.xml" Id="R03df3dbefd3e4f52" /><Relationship Type="http://schemas.openxmlformats.org/officeDocument/2006/relationships/slide" Target="/ppt/slides/slide5.xml" Id="R1f06992456b14962" /><Relationship Type="http://schemas.openxmlformats.org/officeDocument/2006/relationships/slide" Target="/ppt/slides/slide6.xml" Id="R9014ac000c2b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858b7c633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c2d0f8d104145" /><Relationship Type="http://schemas.openxmlformats.org/officeDocument/2006/relationships/theme" Target="/ppt/slideMasters/theme/theme1.xml" Id="R690f0fbd0d75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c2d0f8d10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326686fb5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fa3d82ca0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dc4382761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0c011fd9b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2a4e5a0e4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01ba6cb22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