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558a9c20f63496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41995ab3bab41a3"/>
  </p:sldMasterIdLst>
  <p:sldIdLst>
    <p:sldId xmlns:r="http://schemas.openxmlformats.org/officeDocument/2006/relationships" id="256" r:id="Rc90e2a0421b9484e"/>
    <p:sldId xmlns:r="http://schemas.openxmlformats.org/officeDocument/2006/relationships" id="257" r:id="R3575bf8d46f3469c"/>
    <p:sldId xmlns:r="http://schemas.openxmlformats.org/officeDocument/2006/relationships" id="258" r:id="R7867b34a5f454bed"/>
    <p:sldId xmlns:r="http://schemas.openxmlformats.org/officeDocument/2006/relationships" id="259" r:id="R8b070983468c4578"/>
    <p:sldId xmlns:r="http://schemas.openxmlformats.org/officeDocument/2006/relationships" id="260" r:id="Re988342178524b0e"/>
    <p:sldId xmlns:r="http://schemas.openxmlformats.org/officeDocument/2006/relationships" id="261" r:id="R27460e9503aa4d5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41995ab3bab41a3" /><Relationship Type="http://schemas.openxmlformats.org/officeDocument/2006/relationships/slide" Target="/ppt/slides/slide1.xml" Id="Rc90e2a0421b9484e" /><Relationship Type="http://schemas.openxmlformats.org/officeDocument/2006/relationships/slide" Target="/ppt/slides/slide2.xml" Id="R3575bf8d46f3469c" /><Relationship Type="http://schemas.openxmlformats.org/officeDocument/2006/relationships/slide" Target="/ppt/slides/slide3.xml" Id="R7867b34a5f454bed" /><Relationship Type="http://schemas.openxmlformats.org/officeDocument/2006/relationships/slide" Target="/ppt/slides/slide4.xml" Id="R8b070983468c4578" /><Relationship Type="http://schemas.openxmlformats.org/officeDocument/2006/relationships/slide" Target="/ppt/slides/slide5.xml" Id="Re988342178524b0e" /><Relationship Type="http://schemas.openxmlformats.org/officeDocument/2006/relationships/slide" Target="/ppt/slides/slide6.xml" Id="R27460e9503aa4d5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b4429f83ce741b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f463896f5041ea" /><Relationship Type="http://schemas.openxmlformats.org/officeDocument/2006/relationships/theme" Target="/ppt/slideMasters/theme/theme1.xml" Id="Raf32b5f06f1b441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ef463896f5041e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973513a359415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939334ad9a4c2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4c570140e9418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f7fd325b974ed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88fb2ce82b471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e0b1a80b804eb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BEDRIFTSUTVIKLING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BEDRIFTSUTVIKLING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BEDRIFTSUTVIKLING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BEDRIFTSUTVIKLING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BEDRIFTSUTVIKLING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BEDRIFTSUTVIKLING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2019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−6 250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16 056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1 539 236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1 544 707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BEDRIFTSUTVIKLING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937 147 708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BEDRIFTSUTVIKLING AS</a:t>
            </a:r>
          </a:p>
        </p:txBody>
      </p:sp>
    </p:spTree>
  </p:cSld>
  <p:clrMapOvr>
    <a:masterClrMapping xmlns:a="http://schemas.openxmlformats.org/drawingml/2006/main"/>
  </p:clrMapOvr>
</p:sld>
</file>