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26f3007aad44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6492795b0544e9"/>
  </p:sldMasterIdLst>
  <p:sldIdLst>
    <p:sldId xmlns:r="http://schemas.openxmlformats.org/officeDocument/2006/relationships" id="256" r:id="R962fa0379c584682"/>
    <p:sldId xmlns:r="http://schemas.openxmlformats.org/officeDocument/2006/relationships" id="257" r:id="R45a596976c844bd6"/>
    <p:sldId xmlns:r="http://schemas.openxmlformats.org/officeDocument/2006/relationships" id="258" r:id="R2b9786120d2b4352"/>
    <p:sldId xmlns:r="http://schemas.openxmlformats.org/officeDocument/2006/relationships" id="259" r:id="Rf076576a1ac24cdd"/>
    <p:sldId xmlns:r="http://schemas.openxmlformats.org/officeDocument/2006/relationships" id="260" r:id="R185cc971118b44da"/>
    <p:sldId xmlns:r="http://schemas.openxmlformats.org/officeDocument/2006/relationships" id="261" r:id="R5f674241bc85498b"/>
    <p:sldId xmlns:r="http://schemas.openxmlformats.org/officeDocument/2006/relationships" id="262" r:id="R6620b48a353c4e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492795b0544e9" /><Relationship Type="http://schemas.openxmlformats.org/officeDocument/2006/relationships/slide" Target="/ppt/slides/slide1.xml" Id="R962fa0379c584682" /><Relationship Type="http://schemas.openxmlformats.org/officeDocument/2006/relationships/slide" Target="/ppt/slides/slide2.xml" Id="R45a596976c844bd6" /><Relationship Type="http://schemas.openxmlformats.org/officeDocument/2006/relationships/slide" Target="/ppt/slides/slide3.xml" Id="R2b9786120d2b4352" /><Relationship Type="http://schemas.openxmlformats.org/officeDocument/2006/relationships/slide" Target="/ppt/slides/slide4.xml" Id="Rf076576a1ac24cdd" /><Relationship Type="http://schemas.openxmlformats.org/officeDocument/2006/relationships/slide" Target="/ppt/slides/slide5.xml" Id="R185cc971118b44da" /><Relationship Type="http://schemas.openxmlformats.org/officeDocument/2006/relationships/slide" Target="/ppt/slides/slide6.xml" Id="R5f674241bc85498b" /><Relationship Type="http://schemas.openxmlformats.org/officeDocument/2006/relationships/slide" Target="/ppt/slides/slide7.xml" Id="R6620b48a353c4e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78eeb1b374c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d54656f9d40d3" /><Relationship Type="http://schemas.openxmlformats.org/officeDocument/2006/relationships/theme" Target="/ppt/slideMasters/theme/theme1.xml" Id="R3a3205c25bb14c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2d54656f9d40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1f43dd9064b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4cc39a25c4c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7a3a262f542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cba40e20847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0c85a180b4f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5109fa2f04e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a5d8a98ff46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BERGSLEP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BERGSLEP INVEST AS ble etablert [år] og holder til i Sylte.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1 593 130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12 749 797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12 888 484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ARVE BERGET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6144 Sylte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937 712 421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BERGSLEP INVEST AS</a:t>
            </a:r>
          </a:p>
        </p:txBody>
      </p:sp>
    </p:spTree>
  </p:cSld>
  <p:clrMapOvr>
    <a:masterClrMapping xmlns:a="http://schemas.openxmlformats.org/drawingml/2006/main"/>
  </p:clrMapOvr>
</p:sld>
</file>