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bc5726559044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ea0372198f4b96"/>
  </p:sldMasterIdLst>
  <p:sldIdLst>
    <p:sldId xmlns:r="http://schemas.openxmlformats.org/officeDocument/2006/relationships" id="256" r:id="R8993c62c56554484"/>
    <p:sldId xmlns:r="http://schemas.openxmlformats.org/officeDocument/2006/relationships" id="257" r:id="Rde3b48d5a0b44987"/>
    <p:sldId xmlns:r="http://schemas.openxmlformats.org/officeDocument/2006/relationships" id="258" r:id="Rb919cf04aec848a8"/>
    <p:sldId xmlns:r="http://schemas.openxmlformats.org/officeDocument/2006/relationships" id="259" r:id="R2a7f359d1df74bbc"/>
    <p:sldId xmlns:r="http://schemas.openxmlformats.org/officeDocument/2006/relationships" id="260" r:id="R2edef010bb924b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ea0372198f4b96" /><Relationship Type="http://schemas.openxmlformats.org/officeDocument/2006/relationships/slide" Target="/ppt/slides/slide1.xml" Id="R8993c62c56554484" /><Relationship Type="http://schemas.openxmlformats.org/officeDocument/2006/relationships/slide" Target="/ppt/slides/slide2.xml" Id="Rde3b48d5a0b44987" /><Relationship Type="http://schemas.openxmlformats.org/officeDocument/2006/relationships/slide" Target="/ppt/slides/slide3.xml" Id="Rb919cf04aec848a8" /><Relationship Type="http://schemas.openxmlformats.org/officeDocument/2006/relationships/slide" Target="/ppt/slides/slide4.xml" Id="R2a7f359d1df74bbc" /><Relationship Type="http://schemas.openxmlformats.org/officeDocument/2006/relationships/slide" Target="/ppt/slides/slide5.xml" Id="R2edef010bb924b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8b3e7a228a4a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1786f00c54240" /><Relationship Type="http://schemas.openxmlformats.org/officeDocument/2006/relationships/theme" Target="/ppt/slideMasters/theme/theme1.xml" Id="R3f00a4cf1f714c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c1786f00c542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664246c6144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ca2704b3f41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606bc2ee04a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ec422188f4e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e98f479da42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REGNSKAPSTJENESTER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REGNSKAPSTJENESTER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REGNSKAPSTJENESTER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REGNSKAPSTJENESTER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REGNSKAPSTJENESTER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REGNSKAPSTJENESTER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Industritoppen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937 873 751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REGNSKAPSTJENESTER AS</a:t>
            </a:r>
          </a:p>
        </p:txBody>
      </p:sp>
    </p:spTree>
  </p:cSld>
  <p:clrMapOvr>
    <a:masterClrMapping xmlns:a="http://schemas.openxmlformats.org/drawingml/2006/main"/>
  </p:clrMapOvr>
</p:sld>
</file>