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ec95acfddd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7d3021a1d343c3"/>
  </p:sldMasterIdLst>
  <p:sldIdLst>
    <p:sldId xmlns:r="http://schemas.openxmlformats.org/officeDocument/2006/relationships" id="256" r:id="R760d36fbf52d4977"/>
    <p:sldId xmlns:r="http://schemas.openxmlformats.org/officeDocument/2006/relationships" id="257" r:id="R098986de1dfd4213"/>
    <p:sldId xmlns:r="http://schemas.openxmlformats.org/officeDocument/2006/relationships" id="258" r:id="Ref594e930e7444e0"/>
    <p:sldId xmlns:r="http://schemas.openxmlformats.org/officeDocument/2006/relationships" id="259" r:id="R94da9b66c2fd42fc"/>
    <p:sldId xmlns:r="http://schemas.openxmlformats.org/officeDocument/2006/relationships" id="260" r:id="Rc574f99c879a4915"/>
    <p:sldId xmlns:r="http://schemas.openxmlformats.org/officeDocument/2006/relationships" id="261" r:id="Rc34a2de105964215"/>
    <p:sldId xmlns:r="http://schemas.openxmlformats.org/officeDocument/2006/relationships" id="262" r:id="Rc7b1d924e08d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d3021a1d343c3" /><Relationship Type="http://schemas.openxmlformats.org/officeDocument/2006/relationships/slide" Target="/ppt/slides/slide1.xml" Id="R760d36fbf52d4977" /><Relationship Type="http://schemas.openxmlformats.org/officeDocument/2006/relationships/slide" Target="/ppt/slides/slide2.xml" Id="R098986de1dfd4213" /><Relationship Type="http://schemas.openxmlformats.org/officeDocument/2006/relationships/slide" Target="/ppt/slides/slide3.xml" Id="Ref594e930e7444e0" /><Relationship Type="http://schemas.openxmlformats.org/officeDocument/2006/relationships/slide" Target="/ppt/slides/slide4.xml" Id="R94da9b66c2fd42fc" /><Relationship Type="http://schemas.openxmlformats.org/officeDocument/2006/relationships/slide" Target="/ppt/slides/slide5.xml" Id="Rc574f99c879a4915" /><Relationship Type="http://schemas.openxmlformats.org/officeDocument/2006/relationships/slide" Target="/ppt/slides/slide6.xml" Id="Rc34a2de105964215" /><Relationship Type="http://schemas.openxmlformats.org/officeDocument/2006/relationships/slide" Target="/ppt/slides/slide7.xml" Id="Rc7b1d924e08d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8f10729ce48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8ef06f78b46a7" /><Relationship Type="http://schemas.openxmlformats.org/officeDocument/2006/relationships/theme" Target="/ppt/slideMasters/theme/theme1.xml" Id="R4f1fb117ce96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8ef06f78b46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94e745edd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f12d1ab644c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725d7fc424c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51066a471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9792e89c1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4689bf7504f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67763f07e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SILDNES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SILDNES BIL AS ble etablert [år] og holder til i Eide.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1 778 934 681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42 553 200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−3 535 018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89 431 102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901 860 576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SILDNES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SILDNES INVEST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SILDNES BIL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INGAR SILDNES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SILDNES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LILLIANN SILDNES BRÅTEN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6490 Eide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29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terje.sildnes@sildnes.no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939 484 396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SILDNES BIL AS</a:t>
            </a:r>
          </a:p>
        </p:txBody>
      </p:sp>
    </p:spTree>
  </p:cSld>
  <p:clrMapOvr>
    <a:masterClrMapping xmlns:a="http://schemas.openxmlformats.org/drawingml/2006/main"/>
  </p:clrMapOvr>
</p:sld>
</file>