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ca86d6510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76f64b69d477b"/>
  </p:sldMasterIdLst>
  <p:sldIdLst>
    <p:sldId xmlns:r="http://schemas.openxmlformats.org/officeDocument/2006/relationships" id="256" r:id="R7a993888f3584808"/>
    <p:sldId xmlns:r="http://schemas.openxmlformats.org/officeDocument/2006/relationships" id="257" r:id="R4bfddb69915244ab"/>
    <p:sldId xmlns:r="http://schemas.openxmlformats.org/officeDocument/2006/relationships" id="258" r:id="R23fccda005df44fc"/>
    <p:sldId xmlns:r="http://schemas.openxmlformats.org/officeDocument/2006/relationships" id="259" r:id="Rd1e6806d1c5c4170"/>
    <p:sldId xmlns:r="http://schemas.openxmlformats.org/officeDocument/2006/relationships" id="260" r:id="R1c9804aa3bc84c5c"/>
    <p:sldId xmlns:r="http://schemas.openxmlformats.org/officeDocument/2006/relationships" id="261" r:id="R5c3e3c95dce74190"/>
    <p:sldId xmlns:r="http://schemas.openxmlformats.org/officeDocument/2006/relationships" id="262" r:id="Rf96dd9356806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76f64b69d477b" /><Relationship Type="http://schemas.openxmlformats.org/officeDocument/2006/relationships/slide" Target="/ppt/slides/slide1.xml" Id="R7a993888f3584808" /><Relationship Type="http://schemas.openxmlformats.org/officeDocument/2006/relationships/slide" Target="/ppt/slides/slide2.xml" Id="R4bfddb69915244ab" /><Relationship Type="http://schemas.openxmlformats.org/officeDocument/2006/relationships/slide" Target="/ppt/slides/slide3.xml" Id="R23fccda005df44fc" /><Relationship Type="http://schemas.openxmlformats.org/officeDocument/2006/relationships/slide" Target="/ppt/slides/slide4.xml" Id="Rd1e6806d1c5c4170" /><Relationship Type="http://schemas.openxmlformats.org/officeDocument/2006/relationships/slide" Target="/ppt/slides/slide5.xml" Id="R1c9804aa3bc84c5c" /><Relationship Type="http://schemas.openxmlformats.org/officeDocument/2006/relationships/slide" Target="/ppt/slides/slide6.xml" Id="R5c3e3c95dce74190" /><Relationship Type="http://schemas.openxmlformats.org/officeDocument/2006/relationships/slide" Target="/ppt/slides/slide7.xml" Id="Rf96dd9356806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383315f43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f300dfcf468f" /><Relationship Type="http://schemas.openxmlformats.org/officeDocument/2006/relationships/theme" Target="/ppt/slideMasters/theme/theme1.xml" Id="R2769fb9a5c2c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af300dfcf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56a69860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cc16465a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c50b4c92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ad5cd236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628f8e93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754564e4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95e4157d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