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ac93370a4043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f4e074bc5d4d92"/>
  </p:sldMasterIdLst>
  <p:sldIdLst>
    <p:sldId xmlns:r="http://schemas.openxmlformats.org/officeDocument/2006/relationships" id="256" r:id="R056c11725979446c"/>
    <p:sldId xmlns:r="http://schemas.openxmlformats.org/officeDocument/2006/relationships" id="257" r:id="Re377d80540134bde"/>
    <p:sldId xmlns:r="http://schemas.openxmlformats.org/officeDocument/2006/relationships" id="258" r:id="R462681ddcc1641f9"/>
    <p:sldId xmlns:r="http://schemas.openxmlformats.org/officeDocument/2006/relationships" id="259" r:id="R419c33a669b94af6"/>
    <p:sldId xmlns:r="http://schemas.openxmlformats.org/officeDocument/2006/relationships" id="260" r:id="Rf8dd2acfa617451f"/>
    <p:sldId xmlns:r="http://schemas.openxmlformats.org/officeDocument/2006/relationships" id="261" r:id="R70550ac38f0c4a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f4e074bc5d4d92" /><Relationship Type="http://schemas.openxmlformats.org/officeDocument/2006/relationships/slide" Target="/ppt/slides/slide1.xml" Id="R056c11725979446c" /><Relationship Type="http://schemas.openxmlformats.org/officeDocument/2006/relationships/slide" Target="/ppt/slides/slide2.xml" Id="Re377d80540134bde" /><Relationship Type="http://schemas.openxmlformats.org/officeDocument/2006/relationships/slide" Target="/ppt/slides/slide3.xml" Id="R462681ddcc1641f9" /><Relationship Type="http://schemas.openxmlformats.org/officeDocument/2006/relationships/slide" Target="/ppt/slides/slide4.xml" Id="R419c33a669b94af6" /><Relationship Type="http://schemas.openxmlformats.org/officeDocument/2006/relationships/slide" Target="/ppt/slides/slide5.xml" Id="Rf8dd2acfa617451f" /><Relationship Type="http://schemas.openxmlformats.org/officeDocument/2006/relationships/slide" Target="/ppt/slides/slide6.xml" Id="R70550ac38f0c4a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2c432d747045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3e6b4c6a142cf" /><Relationship Type="http://schemas.openxmlformats.org/officeDocument/2006/relationships/theme" Target="/ppt/slideMasters/theme/theme1.xml" Id="Rc5642b10e9df47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93e6b4c6a142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e0d48b4e14a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af7b416b54a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deff95b7643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b035dc1184f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170ee1e3c42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b77d2bea847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TRYSILVASSDRAGETS SKOGEIERLAG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TRYSILVASSDRAGETS SKOGEIERLAG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847 952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−1 361 786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25 512 233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25 735 067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54 40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dag@trysilvassdraget.no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www.trysilvassdraget.no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940 146 151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