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424996eb214d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ca64cc073e43a5"/>
  </p:sldMasterIdLst>
  <p:sldIdLst>
    <p:sldId xmlns:r="http://schemas.openxmlformats.org/officeDocument/2006/relationships" id="256" r:id="R755dc1941d214317"/>
    <p:sldId xmlns:r="http://schemas.openxmlformats.org/officeDocument/2006/relationships" id="257" r:id="Re77aa1cfa59f4a0b"/>
    <p:sldId xmlns:r="http://schemas.openxmlformats.org/officeDocument/2006/relationships" id="258" r:id="R1bbbc4f2565a4916"/>
    <p:sldId xmlns:r="http://schemas.openxmlformats.org/officeDocument/2006/relationships" id="259" r:id="Ra6cb871f13fe4423"/>
    <p:sldId xmlns:r="http://schemas.openxmlformats.org/officeDocument/2006/relationships" id="260" r:id="R68b5f566e8e446d1"/>
    <p:sldId xmlns:r="http://schemas.openxmlformats.org/officeDocument/2006/relationships" id="261" r:id="R73005336209e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a64cc073e43a5" /><Relationship Type="http://schemas.openxmlformats.org/officeDocument/2006/relationships/slide" Target="/ppt/slides/slide1.xml" Id="R755dc1941d214317" /><Relationship Type="http://schemas.openxmlformats.org/officeDocument/2006/relationships/slide" Target="/ppt/slides/slide2.xml" Id="Re77aa1cfa59f4a0b" /><Relationship Type="http://schemas.openxmlformats.org/officeDocument/2006/relationships/slide" Target="/ppt/slides/slide3.xml" Id="R1bbbc4f2565a4916" /><Relationship Type="http://schemas.openxmlformats.org/officeDocument/2006/relationships/slide" Target="/ppt/slides/slide4.xml" Id="Ra6cb871f13fe4423" /><Relationship Type="http://schemas.openxmlformats.org/officeDocument/2006/relationships/slide" Target="/ppt/slides/slide5.xml" Id="R68b5f566e8e446d1" /><Relationship Type="http://schemas.openxmlformats.org/officeDocument/2006/relationships/slide" Target="/ppt/slides/slide6.xml" Id="R73005336209e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9cceab29a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19222ce0d46d3" /><Relationship Type="http://schemas.openxmlformats.org/officeDocument/2006/relationships/theme" Target="/ppt/slideMasters/theme/theme1.xml" Id="R900c3ad130c147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b19222ce0d46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2170827f942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52c07555744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b9147b16b42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6437cfde241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6b9a40bc94d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6d9d3f55f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