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74e0698ba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ee8bd824c4a7d"/>
  </p:sldMasterIdLst>
  <p:sldIdLst>
    <p:sldId xmlns:r="http://schemas.openxmlformats.org/officeDocument/2006/relationships" id="256" r:id="R724af8a1afb04b98"/>
    <p:sldId xmlns:r="http://schemas.openxmlformats.org/officeDocument/2006/relationships" id="257" r:id="R6f1d4da3f1b64a60"/>
    <p:sldId xmlns:r="http://schemas.openxmlformats.org/officeDocument/2006/relationships" id="258" r:id="Rdea0ab7020ca4842"/>
    <p:sldId xmlns:r="http://schemas.openxmlformats.org/officeDocument/2006/relationships" id="259" r:id="R905f8d4a5d23415d"/>
    <p:sldId xmlns:r="http://schemas.openxmlformats.org/officeDocument/2006/relationships" id="260" r:id="R3b313d0dd069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ee8bd824c4a7d" /><Relationship Type="http://schemas.openxmlformats.org/officeDocument/2006/relationships/slide" Target="/ppt/slides/slide1.xml" Id="R724af8a1afb04b98" /><Relationship Type="http://schemas.openxmlformats.org/officeDocument/2006/relationships/slide" Target="/ppt/slides/slide2.xml" Id="R6f1d4da3f1b64a60" /><Relationship Type="http://schemas.openxmlformats.org/officeDocument/2006/relationships/slide" Target="/ppt/slides/slide3.xml" Id="Rdea0ab7020ca4842" /><Relationship Type="http://schemas.openxmlformats.org/officeDocument/2006/relationships/slide" Target="/ppt/slides/slide4.xml" Id="R905f8d4a5d23415d" /><Relationship Type="http://schemas.openxmlformats.org/officeDocument/2006/relationships/slide" Target="/ppt/slides/slide5.xml" Id="R3b313d0dd069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c2e87f2f6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47ef347714cb6" /><Relationship Type="http://schemas.openxmlformats.org/officeDocument/2006/relationships/theme" Target="/ppt/slideMasters/theme/theme1.xml" Id="R3272a75d771e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47ef34771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7e6729285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83721bce4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20bc3a43c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483d9fe9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45417b324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