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9c6db51a3140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351278b0c543a5"/>
  </p:sldMasterIdLst>
  <p:sldIdLst>
    <p:sldId xmlns:r="http://schemas.openxmlformats.org/officeDocument/2006/relationships" id="256" r:id="R6d76c270bba146f3"/>
    <p:sldId xmlns:r="http://schemas.openxmlformats.org/officeDocument/2006/relationships" id="257" r:id="R7b555218f1224d60"/>
    <p:sldId xmlns:r="http://schemas.openxmlformats.org/officeDocument/2006/relationships" id="258" r:id="Rde0ab9ccb2424baa"/>
    <p:sldId xmlns:r="http://schemas.openxmlformats.org/officeDocument/2006/relationships" id="259" r:id="R5c9a6dd7550548ac"/>
    <p:sldId xmlns:r="http://schemas.openxmlformats.org/officeDocument/2006/relationships" id="260" r:id="R1c6c54e87fe045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51278b0c543a5" /><Relationship Type="http://schemas.openxmlformats.org/officeDocument/2006/relationships/slide" Target="/ppt/slides/slide1.xml" Id="R6d76c270bba146f3" /><Relationship Type="http://schemas.openxmlformats.org/officeDocument/2006/relationships/slide" Target="/ppt/slides/slide2.xml" Id="R7b555218f1224d60" /><Relationship Type="http://schemas.openxmlformats.org/officeDocument/2006/relationships/slide" Target="/ppt/slides/slide3.xml" Id="Rde0ab9ccb2424baa" /><Relationship Type="http://schemas.openxmlformats.org/officeDocument/2006/relationships/slide" Target="/ppt/slides/slide4.xml" Id="R5c9a6dd7550548ac" /><Relationship Type="http://schemas.openxmlformats.org/officeDocument/2006/relationships/slide" Target="/ppt/slides/slide5.xml" Id="R1c6c54e87fe045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ba4667ab44a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e060439c44167" /><Relationship Type="http://schemas.openxmlformats.org/officeDocument/2006/relationships/theme" Target="/ppt/slideMasters/theme/theme1.xml" Id="Rb83c97070d544c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5e060439c441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afc90203847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235196cd24e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a5117648744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4f5279c2f4f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d42ddd23d4e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 KOMMUNE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01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940 493 021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