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17e21a15bc45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5669e15bd2452c"/>
  </p:sldMasterIdLst>
  <p:sldIdLst>
    <p:sldId xmlns:r="http://schemas.openxmlformats.org/officeDocument/2006/relationships" id="256" r:id="Rbf24951e99a04143"/>
    <p:sldId xmlns:r="http://schemas.openxmlformats.org/officeDocument/2006/relationships" id="257" r:id="R3b93d0cd69e74e2f"/>
    <p:sldId xmlns:r="http://schemas.openxmlformats.org/officeDocument/2006/relationships" id="258" r:id="R8453e2aa65f34f83"/>
    <p:sldId xmlns:r="http://schemas.openxmlformats.org/officeDocument/2006/relationships" id="259" r:id="Ra626a872f4c94d4b"/>
    <p:sldId xmlns:r="http://schemas.openxmlformats.org/officeDocument/2006/relationships" id="260" r:id="R80c60f0fb3c747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5669e15bd2452c" /><Relationship Type="http://schemas.openxmlformats.org/officeDocument/2006/relationships/slide" Target="/ppt/slides/slide1.xml" Id="Rbf24951e99a04143" /><Relationship Type="http://schemas.openxmlformats.org/officeDocument/2006/relationships/slide" Target="/ppt/slides/slide2.xml" Id="R3b93d0cd69e74e2f" /><Relationship Type="http://schemas.openxmlformats.org/officeDocument/2006/relationships/slide" Target="/ppt/slides/slide3.xml" Id="R8453e2aa65f34f83" /><Relationship Type="http://schemas.openxmlformats.org/officeDocument/2006/relationships/slide" Target="/ppt/slides/slide4.xml" Id="Ra626a872f4c94d4b" /><Relationship Type="http://schemas.openxmlformats.org/officeDocument/2006/relationships/slide" Target="/ppt/slides/slide5.xml" Id="R80c60f0fb3c747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7071d117174f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120b390d34c3a" /><Relationship Type="http://schemas.openxmlformats.org/officeDocument/2006/relationships/theme" Target="/ppt/slideMasters/theme/theme1.xml" Id="R6cc67b36837e48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a120b390d34c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e89305ca349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64a902e4243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c8e8e72d742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6b39ae75b4c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f26e3eca94f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ARENDAL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 KOMMUNE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 Eydes plass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 01 30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postmottak@arendal.kommune.no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www.arendal.kommune.no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940 493 021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