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a581c892245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a6fac4bca343f4"/>
  </p:sldMasterIdLst>
  <p:sldIdLst>
    <p:sldId xmlns:r="http://schemas.openxmlformats.org/officeDocument/2006/relationships" id="256" r:id="R1fb5ecdfafde45f0"/>
    <p:sldId xmlns:r="http://schemas.openxmlformats.org/officeDocument/2006/relationships" id="257" r:id="Rc46cc0f8a6234343"/>
    <p:sldId xmlns:r="http://schemas.openxmlformats.org/officeDocument/2006/relationships" id="258" r:id="R036a50f1a5b049aa"/>
    <p:sldId xmlns:r="http://schemas.openxmlformats.org/officeDocument/2006/relationships" id="259" r:id="R398d0b85e1a140b6"/>
    <p:sldId xmlns:r="http://schemas.openxmlformats.org/officeDocument/2006/relationships" id="260" r:id="Ra4686051bccb4c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6fac4bca343f4" /><Relationship Type="http://schemas.openxmlformats.org/officeDocument/2006/relationships/slide" Target="/ppt/slides/slide1.xml" Id="R1fb5ecdfafde45f0" /><Relationship Type="http://schemas.openxmlformats.org/officeDocument/2006/relationships/slide" Target="/ppt/slides/slide2.xml" Id="Rc46cc0f8a6234343" /><Relationship Type="http://schemas.openxmlformats.org/officeDocument/2006/relationships/slide" Target="/ppt/slides/slide3.xml" Id="R036a50f1a5b049aa" /><Relationship Type="http://schemas.openxmlformats.org/officeDocument/2006/relationships/slide" Target="/ppt/slides/slide4.xml" Id="R398d0b85e1a140b6" /><Relationship Type="http://schemas.openxmlformats.org/officeDocument/2006/relationships/slide" Target="/ppt/slides/slide5.xml" Id="Ra4686051bccb4c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5c83517c64b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a45cfb82b44e1" /><Relationship Type="http://schemas.openxmlformats.org/officeDocument/2006/relationships/theme" Target="/ppt/slideMasters/theme/theme1.xml" Id="R78cd826529b14a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ba45cfb82b44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85075ef114f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48a0a61b544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b0b3b403843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704a6e3c646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00c00fe7c44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940 964 849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