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7a25e1185c47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a8d10cbecd4a11"/>
  </p:sldMasterIdLst>
  <p:sldIdLst>
    <p:sldId xmlns:r="http://schemas.openxmlformats.org/officeDocument/2006/relationships" id="256" r:id="Raaf428aa311a456b"/>
    <p:sldId xmlns:r="http://schemas.openxmlformats.org/officeDocument/2006/relationships" id="257" r:id="R90333d2d0bca49a1"/>
    <p:sldId xmlns:r="http://schemas.openxmlformats.org/officeDocument/2006/relationships" id="258" r:id="Rad56fbc62ac04915"/>
    <p:sldId xmlns:r="http://schemas.openxmlformats.org/officeDocument/2006/relationships" id="259" r:id="Rcfba47cad98245dd"/>
    <p:sldId xmlns:r="http://schemas.openxmlformats.org/officeDocument/2006/relationships" id="260" r:id="R5e3fe42e9b9a4519"/>
    <p:sldId xmlns:r="http://schemas.openxmlformats.org/officeDocument/2006/relationships" id="261" r:id="R9da53f81b9db47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a8d10cbecd4a11" /><Relationship Type="http://schemas.openxmlformats.org/officeDocument/2006/relationships/slide" Target="/ppt/slides/slide1.xml" Id="Raaf428aa311a456b" /><Relationship Type="http://schemas.openxmlformats.org/officeDocument/2006/relationships/slide" Target="/ppt/slides/slide2.xml" Id="R90333d2d0bca49a1" /><Relationship Type="http://schemas.openxmlformats.org/officeDocument/2006/relationships/slide" Target="/ppt/slides/slide3.xml" Id="Rad56fbc62ac04915" /><Relationship Type="http://schemas.openxmlformats.org/officeDocument/2006/relationships/slide" Target="/ppt/slides/slide4.xml" Id="Rcfba47cad98245dd" /><Relationship Type="http://schemas.openxmlformats.org/officeDocument/2006/relationships/slide" Target="/ppt/slides/slide5.xml" Id="R5e3fe42e9b9a4519" /><Relationship Type="http://schemas.openxmlformats.org/officeDocument/2006/relationships/slide" Target="/ppt/slides/slide6.xml" Id="R9da53f81b9db47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164a2ba02a40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b527a8c8d479d" /><Relationship Type="http://schemas.openxmlformats.org/officeDocument/2006/relationships/theme" Target="/ppt/slideMasters/theme/theme1.xml" Id="R774fe29a8e9542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5b527a8c8d47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c35132df94b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761a5d0c34d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5c828ebac44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e9a8ca2814f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6b531070c4c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a3189d70243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AKADEMIKA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AKADEMIKA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AKADEMIKA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AKADEMIKA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AKADEMIKA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AKADEMIKA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316 456 904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−11 128 930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−6 790 851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68 393 585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136 254 744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AKADEMIKA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18 81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940 973 643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AKADEMIKA AS</a:t>
            </a:r>
          </a:p>
        </p:txBody>
      </p:sp>
    </p:spTree>
  </p:cSld>
  <p:clrMapOvr>
    <a:masterClrMapping xmlns:a="http://schemas.openxmlformats.org/drawingml/2006/main"/>
  </p:clrMapOvr>
</p:sld>
</file>