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c76a76cb5f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4ecbf2a34480f"/>
  </p:sldMasterIdLst>
  <p:sldIdLst>
    <p:sldId xmlns:r="http://schemas.openxmlformats.org/officeDocument/2006/relationships" id="256" r:id="Rac513279f80e4db5"/>
    <p:sldId xmlns:r="http://schemas.openxmlformats.org/officeDocument/2006/relationships" id="257" r:id="R07dbf16c02874e56"/>
    <p:sldId xmlns:r="http://schemas.openxmlformats.org/officeDocument/2006/relationships" id="258" r:id="Rb4431cb8a2094dde"/>
    <p:sldId xmlns:r="http://schemas.openxmlformats.org/officeDocument/2006/relationships" id="259" r:id="R31a0afe5d67a4bb9"/>
    <p:sldId xmlns:r="http://schemas.openxmlformats.org/officeDocument/2006/relationships" id="260" r:id="R12c3cad156454851"/>
    <p:sldId xmlns:r="http://schemas.openxmlformats.org/officeDocument/2006/relationships" id="261" r:id="Rdeffbc54227b4a40"/>
    <p:sldId xmlns:r="http://schemas.openxmlformats.org/officeDocument/2006/relationships" id="262" r:id="Rb39d9c96ed55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4ecbf2a34480f" /><Relationship Type="http://schemas.openxmlformats.org/officeDocument/2006/relationships/slide" Target="/ppt/slides/slide1.xml" Id="Rac513279f80e4db5" /><Relationship Type="http://schemas.openxmlformats.org/officeDocument/2006/relationships/slide" Target="/ppt/slides/slide2.xml" Id="R07dbf16c02874e56" /><Relationship Type="http://schemas.openxmlformats.org/officeDocument/2006/relationships/slide" Target="/ppt/slides/slide3.xml" Id="Rb4431cb8a2094dde" /><Relationship Type="http://schemas.openxmlformats.org/officeDocument/2006/relationships/slide" Target="/ppt/slides/slide4.xml" Id="R31a0afe5d67a4bb9" /><Relationship Type="http://schemas.openxmlformats.org/officeDocument/2006/relationships/slide" Target="/ppt/slides/slide5.xml" Id="R12c3cad156454851" /><Relationship Type="http://schemas.openxmlformats.org/officeDocument/2006/relationships/slide" Target="/ppt/slides/slide6.xml" Id="Rdeffbc54227b4a40" /><Relationship Type="http://schemas.openxmlformats.org/officeDocument/2006/relationships/slide" Target="/ppt/slides/slide7.xml" Id="Rb39d9c96ed55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05b2e47ef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bf8ea55674962" /><Relationship Type="http://schemas.openxmlformats.org/officeDocument/2006/relationships/theme" Target="/ppt/slideMasters/theme/theme1.xml" Id="Rbc1ac5f1dcd3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ebf8ea556749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3ec41c093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99d8aa7dd40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09ada454a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6fb7bc7bb49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f77a35a6d48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809cca2249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db7927e3a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AUTOMOTIVE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AUTOMOTIVE ASA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475 300 000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APOLLO ASSET LIMITED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AB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SAXO BANK A/S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AUTOMOTIVE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VIGEN CHRISTOFFERSEN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kongsbergautomotive.com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