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392a47b9cf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3a2977266747c0"/>
  </p:sldMasterIdLst>
  <p:sldIdLst>
    <p:sldId xmlns:r="http://schemas.openxmlformats.org/officeDocument/2006/relationships" id="256" r:id="R5acf6810279347a3"/>
    <p:sldId xmlns:r="http://schemas.openxmlformats.org/officeDocument/2006/relationships" id="257" r:id="R4a0e813474ce4dc1"/>
    <p:sldId xmlns:r="http://schemas.openxmlformats.org/officeDocument/2006/relationships" id="258" r:id="Rfe69f7f0519b479c"/>
    <p:sldId xmlns:r="http://schemas.openxmlformats.org/officeDocument/2006/relationships" id="259" r:id="R2ab57e36ea134dc2"/>
    <p:sldId xmlns:r="http://schemas.openxmlformats.org/officeDocument/2006/relationships" id="260" r:id="R9e45ef00a52b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a2977266747c0" /><Relationship Type="http://schemas.openxmlformats.org/officeDocument/2006/relationships/slide" Target="/ppt/slides/slide1.xml" Id="R5acf6810279347a3" /><Relationship Type="http://schemas.openxmlformats.org/officeDocument/2006/relationships/slide" Target="/ppt/slides/slide2.xml" Id="R4a0e813474ce4dc1" /><Relationship Type="http://schemas.openxmlformats.org/officeDocument/2006/relationships/slide" Target="/ppt/slides/slide3.xml" Id="Rfe69f7f0519b479c" /><Relationship Type="http://schemas.openxmlformats.org/officeDocument/2006/relationships/slide" Target="/ppt/slides/slide4.xml" Id="R2ab57e36ea134dc2" /><Relationship Type="http://schemas.openxmlformats.org/officeDocument/2006/relationships/slide" Target="/ppt/slides/slide5.xml" Id="R9e45ef00a52b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61154605d4c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32be0b0054dee" /><Relationship Type="http://schemas.openxmlformats.org/officeDocument/2006/relationships/theme" Target="/ppt/slideMasters/theme/theme1.xml" Id="Re9687779c3814d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32be0b0054d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7c6c2b26c47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35d332222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a3d234c5b4f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2ae5ed4dd45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5548c36084a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