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bacec8035a4c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6534b9c8f842ce"/>
  </p:sldMasterIdLst>
  <p:sldIdLst>
    <p:sldId xmlns:r="http://schemas.openxmlformats.org/officeDocument/2006/relationships" id="256" r:id="Rfb9c6b0e31d84dd5"/>
    <p:sldId xmlns:r="http://schemas.openxmlformats.org/officeDocument/2006/relationships" id="257" r:id="Refdb5182ab574ff2"/>
    <p:sldId xmlns:r="http://schemas.openxmlformats.org/officeDocument/2006/relationships" id="258" r:id="R4535b3b3f29b4910"/>
    <p:sldId xmlns:r="http://schemas.openxmlformats.org/officeDocument/2006/relationships" id="259" r:id="R87983a1c68b246ca"/>
    <p:sldId xmlns:r="http://schemas.openxmlformats.org/officeDocument/2006/relationships" id="260" r:id="R63c3f43a68394a21"/>
    <p:sldId xmlns:r="http://schemas.openxmlformats.org/officeDocument/2006/relationships" id="261" r:id="R11ad51c72b894b32"/>
    <p:sldId xmlns:r="http://schemas.openxmlformats.org/officeDocument/2006/relationships" id="262" r:id="R7403a89b3c9c48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6534b9c8f842ce" /><Relationship Type="http://schemas.openxmlformats.org/officeDocument/2006/relationships/slide" Target="/ppt/slides/slide1.xml" Id="Rfb9c6b0e31d84dd5" /><Relationship Type="http://schemas.openxmlformats.org/officeDocument/2006/relationships/slide" Target="/ppt/slides/slide2.xml" Id="Refdb5182ab574ff2" /><Relationship Type="http://schemas.openxmlformats.org/officeDocument/2006/relationships/slide" Target="/ppt/slides/slide3.xml" Id="R4535b3b3f29b4910" /><Relationship Type="http://schemas.openxmlformats.org/officeDocument/2006/relationships/slide" Target="/ppt/slides/slide4.xml" Id="R87983a1c68b246ca" /><Relationship Type="http://schemas.openxmlformats.org/officeDocument/2006/relationships/slide" Target="/ppt/slides/slide5.xml" Id="R63c3f43a68394a21" /><Relationship Type="http://schemas.openxmlformats.org/officeDocument/2006/relationships/slide" Target="/ppt/slides/slide6.xml" Id="R11ad51c72b894b32" /><Relationship Type="http://schemas.openxmlformats.org/officeDocument/2006/relationships/slide" Target="/ppt/slides/slide7.xml" Id="R7403a89b3c9c48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f4c2cf2f354b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52e09827c4f83" /><Relationship Type="http://schemas.openxmlformats.org/officeDocument/2006/relationships/theme" Target="/ppt/slideMasters/theme/theme1.xml" Id="R81eca7ef59b84c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652e09827c4f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36c299a524b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6eecc46e443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c11d5b59b4d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1d338855547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6e03048514d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ed2640b704b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afbe918aa46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AABREKK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AABREKK REGNSKAP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8 470 047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1 124 061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911 491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394 924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4 006 477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CREDO REVISJON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Welhavens vei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4319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66 20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post@aabrekk.no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www.aabrekk.no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943 611 521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