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435501f62449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623fc5570844d0c"/>
  </p:sldMasterIdLst>
  <p:sldIdLst>
    <p:sldId xmlns:r="http://schemas.openxmlformats.org/officeDocument/2006/relationships" id="256" r:id="Rf466a3c44b8b463e"/>
    <p:sldId xmlns:r="http://schemas.openxmlformats.org/officeDocument/2006/relationships" id="257" r:id="Rd1cad6713288429f"/>
    <p:sldId xmlns:r="http://schemas.openxmlformats.org/officeDocument/2006/relationships" id="258" r:id="R8b775bca443d4d6c"/>
    <p:sldId xmlns:r="http://schemas.openxmlformats.org/officeDocument/2006/relationships" id="259" r:id="R831a38cfbad644c7"/>
    <p:sldId xmlns:r="http://schemas.openxmlformats.org/officeDocument/2006/relationships" id="260" r:id="R5d8e09a58ee94a75"/>
    <p:sldId xmlns:r="http://schemas.openxmlformats.org/officeDocument/2006/relationships" id="261" r:id="R7e4411232fc14ae4"/>
    <p:sldId xmlns:r="http://schemas.openxmlformats.org/officeDocument/2006/relationships" id="262" r:id="R13999430f7f644f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623fc5570844d0c" /><Relationship Type="http://schemas.openxmlformats.org/officeDocument/2006/relationships/slide" Target="/ppt/slides/slide1.xml" Id="Rf466a3c44b8b463e" /><Relationship Type="http://schemas.openxmlformats.org/officeDocument/2006/relationships/slide" Target="/ppt/slides/slide2.xml" Id="Rd1cad6713288429f" /><Relationship Type="http://schemas.openxmlformats.org/officeDocument/2006/relationships/slide" Target="/ppt/slides/slide3.xml" Id="R8b775bca443d4d6c" /><Relationship Type="http://schemas.openxmlformats.org/officeDocument/2006/relationships/slide" Target="/ppt/slides/slide4.xml" Id="R831a38cfbad644c7" /><Relationship Type="http://schemas.openxmlformats.org/officeDocument/2006/relationships/slide" Target="/ppt/slides/slide5.xml" Id="R5d8e09a58ee94a75" /><Relationship Type="http://schemas.openxmlformats.org/officeDocument/2006/relationships/slide" Target="/ppt/slides/slide6.xml" Id="R7e4411232fc14ae4" /><Relationship Type="http://schemas.openxmlformats.org/officeDocument/2006/relationships/slide" Target="/ppt/slides/slide7.xml" Id="R13999430f7f644f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9d7b23e8ece40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e74d12af6044628" /><Relationship Type="http://schemas.openxmlformats.org/officeDocument/2006/relationships/theme" Target="/ppt/slideMasters/theme/theme1.xml" Id="Rf603eefd37fb4f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e74d12af604462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363b8ec2c488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01d2273ffb486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a371d08d0f4d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ee97357a79404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076ab0bac4e2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024f76e60d439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a8e6a520b3f409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JUULS RØRSERVICE AS AUT RØRLEGGERFIRMA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JUULS RØRSERVICE AS AUT RØRLEGGERFIRMA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44 783 961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6 427 532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5 066 546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4 541 710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13 360 890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 INVEST AS  –  98,5 %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 FREDDY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JUULS RØRSERVICE AS AUT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SYVERTSEN GLENN  –  0,4 %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JUUL ANN-HELEN HANSEN  –  0,2 %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Brobekkveien 80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0582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22 72 08 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943 919 607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JUULS RØRSERVICE AS AUT RØRLEGGERFIRMA</a:t>
            </a:r>
          </a:p>
        </p:txBody>
      </p:sp>
    </p:spTree>
  </p:cSld>
  <p:clrMapOvr>
    <a:masterClrMapping xmlns:a="http://schemas.openxmlformats.org/drawingml/2006/main"/>
  </p:clrMapOvr>
</p:sld>
</file>