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28ac5954c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357731c54428a"/>
  </p:sldMasterIdLst>
  <p:sldIdLst>
    <p:sldId xmlns:r="http://schemas.openxmlformats.org/officeDocument/2006/relationships" id="256" r:id="R443e2f38262f4e55"/>
    <p:sldId xmlns:r="http://schemas.openxmlformats.org/officeDocument/2006/relationships" id="257" r:id="R888ac5422b774386"/>
    <p:sldId xmlns:r="http://schemas.openxmlformats.org/officeDocument/2006/relationships" id="258" r:id="R10ae67ec204043db"/>
    <p:sldId xmlns:r="http://schemas.openxmlformats.org/officeDocument/2006/relationships" id="259" r:id="Rced6b09511ef42dd"/>
    <p:sldId xmlns:r="http://schemas.openxmlformats.org/officeDocument/2006/relationships" id="260" r:id="Rb957ddc3ea59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357731c54428a" /><Relationship Type="http://schemas.openxmlformats.org/officeDocument/2006/relationships/slide" Target="/ppt/slides/slide1.xml" Id="R443e2f38262f4e55" /><Relationship Type="http://schemas.openxmlformats.org/officeDocument/2006/relationships/slide" Target="/ppt/slides/slide2.xml" Id="R888ac5422b774386" /><Relationship Type="http://schemas.openxmlformats.org/officeDocument/2006/relationships/slide" Target="/ppt/slides/slide3.xml" Id="R10ae67ec204043db" /><Relationship Type="http://schemas.openxmlformats.org/officeDocument/2006/relationships/slide" Target="/ppt/slides/slide4.xml" Id="Rced6b09511ef42dd" /><Relationship Type="http://schemas.openxmlformats.org/officeDocument/2006/relationships/slide" Target="/ppt/slides/slide5.xml" Id="Rb957ddc3ea59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e4e5bab2c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2710e82564561" /><Relationship Type="http://schemas.openxmlformats.org/officeDocument/2006/relationships/theme" Target="/ppt/slideMasters/theme/theme1.xml" Id="R6400354f03c74a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2710e8256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0846e4c1a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1cb5e533c44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eb03db057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8def51afb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0ddbb92e1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