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251c1922d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5f235a0ddc4911"/>
  </p:sldMasterIdLst>
  <p:sldIdLst>
    <p:sldId xmlns:r="http://schemas.openxmlformats.org/officeDocument/2006/relationships" id="256" r:id="Rfaa19899688c4268"/>
    <p:sldId xmlns:r="http://schemas.openxmlformats.org/officeDocument/2006/relationships" id="257" r:id="R246b282b45df4f94"/>
    <p:sldId xmlns:r="http://schemas.openxmlformats.org/officeDocument/2006/relationships" id="258" r:id="Rd677f67745354b0e"/>
    <p:sldId xmlns:r="http://schemas.openxmlformats.org/officeDocument/2006/relationships" id="259" r:id="Rde175f9214344343"/>
    <p:sldId xmlns:r="http://schemas.openxmlformats.org/officeDocument/2006/relationships" id="260" r:id="Rfbff174145c943f0"/>
    <p:sldId xmlns:r="http://schemas.openxmlformats.org/officeDocument/2006/relationships" id="261" r:id="R2448d2764e274e53"/>
    <p:sldId xmlns:r="http://schemas.openxmlformats.org/officeDocument/2006/relationships" id="262" r:id="R4fb8f5ec321c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f235a0ddc4911" /><Relationship Type="http://schemas.openxmlformats.org/officeDocument/2006/relationships/slide" Target="/ppt/slides/slide1.xml" Id="Rfaa19899688c4268" /><Relationship Type="http://schemas.openxmlformats.org/officeDocument/2006/relationships/slide" Target="/ppt/slides/slide2.xml" Id="R246b282b45df4f94" /><Relationship Type="http://schemas.openxmlformats.org/officeDocument/2006/relationships/slide" Target="/ppt/slides/slide3.xml" Id="Rd677f67745354b0e" /><Relationship Type="http://schemas.openxmlformats.org/officeDocument/2006/relationships/slide" Target="/ppt/slides/slide4.xml" Id="Rde175f9214344343" /><Relationship Type="http://schemas.openxmlformats.org/officeDocument/2006/relationships/slide" Target="/ppt/slides/slide5.xml" Id="Rfbff174145c943f0" /><Relationship Type="http://schemas.openxmlformats.org/officeDocument/2006/relationships/slide" Target="/ppt/slides/slide6.xml" Id="R2448d2764e274e53" /><Relationship Type="http://schemas.openxmlformats.org/officeDocument/2006/relationships/slide" Target="/ppt/slides/slide7.xml" Id="R4fb8f5ec321c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4ceecf5336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987c425454cab" /><Relationship Type="http://schemas.openxmlformats.org/officeDocument/2006/relationships/theme" Target="/ppt/slideMasters/theme/theme1.xml" Id="R0d962a76fb3a47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987c425454c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25dd89d3f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533b20c06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e9ea9bc7b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0846b0f0b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c95b97dd443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5e31ca0e4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a7371733543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