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7db73637c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4c4a4ee114ce1"/>
  </p:sldMasterIdLst>
  <p:sldIdLst>
    <p:sldId xmlns:r="http://schemas.openxmlformats.org/officeDocument/2006/relationships" id="256" r:id="Rc15d3f276ad4469c"/>
    <p:sldId xmlns:r="http://schemas.openxmlformats.org/officeDocument/2006/relationships" id="257" r:id="Rccca67b64b024c0c"/>
    <p:sldId xmlns:r="http://schemas.openxmlformats.org/officeDocument/2006/relationships" id="258" r:id="R37129d4286ce4424"/>
    <p:sldId xmlns:r="http://schemas.openxmlformats.org/officeDocument/2006/relationships" id="259" r:id="Rcdb03523dddd460a"/>
    <p:sldId xmlns:r="http://schemas.openxmlformats.org/officeDocument/2006/relationships" id="260" r:id="R9b425d882834408b"/>
    <p:sldId xmlns:r="http://schemas.openxmlformats.org/officeDocument/2006/relationships" id="261" r:id="R6a067831d882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4c4a4ee114ce1" /><Relationship Type="http://schemas.openxmlformats.org/officeDocument/2006/relationships/slide" Target="/ppt/slides/slide1.xml" Id="Rc15d3f276ad4469c" /><Relationship Type="http://schemas.openxmlformats.org/officeDocument/2006/relationships/slide" Target="/ppt/slides/slide2.xml" Id="Rccca67b64b024c0c" /><Relationship Type="http://schemas.openxmlformats.org/officeDocument/2006/relationships/slide" Target="/ppt/slides/slide3.xml" Id="R37129d4286ce4424" /><Relationship Type="http://schemas.openxmlformats.org/officeDocument/2006/relationships/slide" Target="/ppt/slides/slide4.xml" Id="Rcdb03523dddd460a" /><Relationship Type="http://schemas.openxmlformats.org/officeDocument/2006/relationships/slide" Target="/ppt/slides/slide5.xml" Id="R9b425d882834408b" /><Relationship Type="http://schemas.openxmlformats.org/officeDocument/2006/relationships/slide" Target="/ppt/slides/slide6.xml" Id="R6a067831d882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75dfd9bee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8cd8c82e40e5" /><Relationship Type="http://schemas.openxmlformats.org/officeDocument/2006/relationships/theme" Target="/ppt/slideMasters/theme/theme1.xml" Id="R6e1203665002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68cd8c82e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f26e12bbd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b5ef22e48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a61e450af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8d6038435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2c5c2aea1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2a5787c9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NORDICA LAB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NORDICA LAB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ARVID BIRGER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LIV  –  47,1 %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945 880 813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