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981f8477b4e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a8c04f1fd4659"/>
  </p:sldMasterIdLst>
  <p:sldIdLst>
    <p:sldId xmlns:r="http://schemas.openxmlformats.org/officeDocument/2006/relationships" id="256" r:id="R0a312ace107c44c6"/>
    <p:sldId xmlns:r="http://schemas.openxmlformats.org/officeDocument/2006/relationships" id="257" r:id="Ra9d1a59fc2c34a3f"/>
    <p:sldId xmlns:r="http://schemas.openxmlformats.org/officeDocument/2006/relationships" id="258" r:id="R232bc50bdd3d4518"/>
    <p:sldId xmlns:r="http://schemas.openxmlformats.org/officeDocument/2006/relationships" id="259" r:id="R601c9747d1c7450e"/>
    <p:sldId xmlns:r="http://schemas.openxmlformats.org/officeDocument/2006/relationships" id="260" r:id="R32c8f8444cc041fc"/>
    <p:sldId xmlns:r="http://schemas.openxmlformats.org/officeDocument/2006/relationships" id="261" r:id="Rf6d1f86e84634161"/>
    <p:sldId xmlns:r="http://schemas.openxmlformats.org/officeDocument/2006/relationships" id="262" r:id="R1be0784c24dd42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a8c04f1fd4659" /><Relationship Type="http://schemas.openxmlformats.org/officeDocument/2006/relationships/slide" Target="/ppt/slides/slide1.xml" Id="R0a312ace107c44c6" /><Relationship Type="http://schemas.openxmlformats.org/officeDocument/2006/relationships/slide" Target="/ppt/slides/slide2.xml" Id="Ra9d1a59fc2c34a3f" /><Relationship Type="http://schemas.openxmlformats.org/officeDocument/2006/relationships/slide" Target="/ppt/slides/slide3.xml" Id="R232bc50bdd3d4518" /><Relationship Type="http://schemas.openxmlformats.org/officeDocument/2006/relationships/slide" Target="/ppt/slides/slide4.xml" Id="R601c9747d1c7450e" /><Relationship Type="http://schemas.openxmlformats.org/officeDocument/2006/relationships/slide" Target="/ppt/slides/slide5.xml" Id="R32c8f8444cc041fc" /><Relationship Type="http://schemas.openxmlformats.org/officeDocument/2006/relationships/slide" Target="/ppt/slides/slide6.xml" Id="Rf6d1f86e84634161" /><Relationship Type="http://schemas.openxmlformats.org/officeDocument/2006/relationships/slide" Target="/ppt/slides/slide7.xml" Id="R1be0784c24dd42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fe8d67c9e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875d79d5644f8" /><Relationship Type="http://schemas.openxmlformats.org/officeDocument/2006/relationships/theme" Target="/ppt/slideMasters/theme/theme1.xml" Id="R3c6d6060abcb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8875d79d56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a31663b0643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e9cd5f909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f4833e88942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101abe446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edaf4d4384b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7bcf183a64a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fd0aeab62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SINDRE VEDVIK AGENTURER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SINDRE VEDVIK AGENTURER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VEDVIK AGENTURER A/S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SINDRE VEDVIK AGENTURER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SINDRE VEDVIK AGENTURER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SINDRE VEDVIK AGENTURER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916 176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5 762 880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6 187 400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SINDRE VEDVIK AGENTURER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PERRY VEDVIK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SINDRE VEDVIK AGENTURER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Store-Nørve 18E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70138059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946 437 913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SINDRE VEDVIK AGENTURER A/S</a:t>
            </a:r>
          </a:p>
        </p:txBody>
      </p:sp>
    </p:spTree>
  </p:cSld>
  <p:clrMapOvr>
    <a:masterClrMapping xmlns:a="http://schemas.openxmlformats.org/drawingml/2006/main"/>
  </p:clrMapOvr>
</p:sld>
</file>