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bb894d09e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46b80d2644cbc"/>
  </p:sldMasterIdLst>
  <p:sldIdLst>
    <p:sldId xmlns:r="http://schemas.openxmlformats.org/officeDocument/2006/relationships" id="256" r:id="R4dab000fa8ba405e"/>
    <p:sldId xmlns:r="http://schemas.openxmlformats.org/officeDocument/2006/relationships" id="257" r:id="R342d79a197fa412d"/>
    <p:sldId xmlns:r="http://schemas.openxmlformats.org/officeDocument/2006/relationships" id="258" r:id="R25c34c85b38b4a3c"/>
    <p:sldId xmlns:r="http://schemas.openxmlformats.org/officeDocument/2006/relationships" id="259" r:id="Rf14a8aae48ff4a43"/>
    <p:sldId xmlns:r="http://schemas.openxmlformats.org/officeDocument/2006/relationships" id="260" r:id="R9a95c1a0fa924114"/>
    <p:sldId xmlns:r="http://schemas.openxmlformats.org/officeDocument/2006/relationships" id="261" r:id="R8f96f3b5392e4414"/>
    <p:sldId xmlns:r="http://schemas.openxmlformats.org/officeDocument/2006/relationships" id="262" r:id="R14873421d3d741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46b80d2644cbc" /><Relationship Type="http://schemas.openxmlformats.org/officeDocument/2006/relationships/slide" Target="/ppt/slides/slide1.xml" Id="R4dab000fa8ba405e" /><Relationship Type="http://schemas.openxmlformats.org/officeDocument/2006/relationships/slide" Target="/ppt/slides/slide2.xml" Id="R342d79a197fa412d" /><Relationship Type="http://schemas.openxmlformats.org/officeDocument/2006/relationships/slide" Target="/ppt/slides/slide3.xml" Id="R25c34c85b38b4a3c" /><Relationship Type="http://schemas.openxmlformats.org/officeDocument/2006/relationships/slide" Target="/ppt/slides/slide4.xml" Id="Rf14a8aae48ff4a43" /><Relationship Type="http://schemas.openxmlformats.org/officeDocument/2006/relationships/slide" Target="/ppt/slides/slide5.xml" Id="R9a95c1a0fa924114" /><Relationship Type="http://schemas.openxmlformats.org/officeDocument/2006/relationships/slide" Target="/ppt/slides/slide6.xml" Id="R8f96f3b5392e4414" /><Relationship Type="http://schemas.openxmlformats.org/officeDocument/2006/relationships/slide" Target="/ppt/slides/slide7.xml" Id="R14873421d3d741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2509bd99746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35bd65b96481a" /><Relationship Type="http://schemas.openxmlformats.org/officeDocument/2006/relationships/theme" Target="/ppt/slideMasters/theme/theme1.xml" Id="R164a46006b9d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535bd65b9648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c5fdae822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46b872363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baffab68846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b35470208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ebf05114c43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ce969914844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3842767d04d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