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9aab9b90144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a4ca69188f4edc"/>
  </p:sldMasterIdLst>
  <p:sldIdLst>
    <p:sldId xmlns:r="http://schemas.openxmlformats.org/officeDocument/2006/relationships" id="256" r:id="R6b2da260c0264e2b"/>
    <p:sldId xmlns:r="http://schemas.openxmlformats.org/officeDocument/2006/relationships" id="257" r:id="Rc310b78de2cd424b"/>
    <p:sldId xmlns:r="http://schemas.openxmlformats.org/officeDocument/2006/relationships" id="258" r:id="R9aa27c2316cd49f0"/>
    <p:sldId xmlns:r="http://schemas.openxmlformats.org/officeDocument/2006/relationships" id="259" r:id="R7389a3dc76d14b3f"/>
    <p:sldId xmlns:r="http://schemas.openxmlformats.org/officeDocument/2006/relationships" id="260" r:id="Re0a1b1668e894df9"/>
    <p:sldId xmlns:r="http://schemas.openxmlformats.org/officeDocument/2006/relationships" id="261" r:id="R08079ecc19a24f64"/>
    <p:sldId xmlns:r="http://schemas.openxmlformats.org/officeDocument/2006/relationships" id="262" r:id="Re0ffcb8457ad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4ca69188f4edc" /><Relationship Type="http://schemas.openxmlformats.org/officeDocument/2006/relationships/slide" Target="/ppt/slides/slide1.xml" Id="R6b2da260c0264e2b" /><Relationship Type="http://schemas.openxmlformats.org/officeDocument/2006/relationships/slide" Target="/ppt/slides/slide2.xml" Id="Rc310b78de2cd424b" /><Relationship Type="http://schemas.openxmlformats.org/officeDocument/2006/relationships/slide" Target="/ppt/slides/slide3.xml" Id="R9aa27c2316cd49f0" /><Relationship Type="http://schemas.openxmlformats.org/officeDocument/2006/relationships/slide" Target="/ppt/slides/slide4.xml" Id="R7389a3dc76d14b3f" /><Relationship Type="http://schemas.openxmlformats.org/officeDocument/2006/relationships/slide" Target="/ppt/slides/slide5.xml" Id="Re0a1b1668e894df9" /><Relationship Type="http://schemas.openxmlformats.org/officeDocument/2006/relationships/slide" Target="/ppt/slides/slide6.xml" Id="R08079ecc19a24f64" /><Relationship Type="http://schemas.openxmlformats.org/officeDocument/2006/relationships/slide" Target="/ppt/slides/slide7.xml" Id="Re0ffcb8457ad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9f66bf91147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98cd33fd64a59" /><Relationship Type="http://schemas.openxmlformats.org/officeDocument/2006/relationships/theme" Target="/ppt/slideMasters/theme/theme1.xml" Id="R51eda2639a20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98cd33fd6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a42d3a9b5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754be9ba1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460d92d24a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39c23ced0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e668b411b4f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250806dac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228d2d44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