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15e45460fb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3d5397c384692"/>
  </p:sldMasterIdLst>
  <p:sldIdLst>
    <p:sldId xmlns:r="http://schemas.openxmlformats.org/officeDocument/2006/relationships" id="256" r:id="R8b4d6a80101a41b1"/>
    <p:sldId xmlns:r="http://schemas.openxmlformats.org/officeDocument/2006/relationships" id="257" r:id="R2a7d12e540374cf7"/>
    <p:sldId xmlns:r="http://schemas.openxmlformats.org/officeDocument/2006/relationships" id="258" r:id="R5129990a6c74496e"/>
    <p:sldId xmlns:r="http://schemas.openxmlformats.org/officeDocument/2006/relationships" id="259" r:id="R13b9b7ccfea7431c"/>
    <p:sldId xmlns:r="http://schemas.openxmlformats.org/officeDocument/2006/relationships" id="260" r:id="R9e6bb3448ffc4bf2"/>
    <p:sldId xmlns:r="http://schemas.openxmlformats.org/officeDocument/2006/relationships" id="261" r:id="R45e10bd0f5864e23"/>
    <p:sldId xmlns:r="http://schemas.openxmlformats.org/officeDocument/2006/relationships" id="262" r:id="R0020f21fd2c7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3d5397c384692" /><Relationship Type="http://schemas.openxmlformats.org/officeDocument/2006/relationships/slide" Target="/ppt/slides/slide1.xml" Id="R8b4d6a80101a41b1" /><Relationship Type="http://schemas.openxmlformats.org/officeDocument/2006/relationships/slide" Target="/ppt/slides/slide2.xml" Id="R2a7d12e540374cf7" /><Relationship Type="http://schemas.openxmlformats.org/officeDocument/2006/relationships/slide" Target="/ppt/slides/slide3.xml" Id="R5129990a6c74496e" /><Relationship Type="http://schemas.openxmlformats.org/officeDocument/2006/relationships/slide" Target="/ppt/slides/slide4.xml" Id="R13b9b7ccfea7431c" /><Relationship Type="http://schemas.openxmlformats.org/officeDocument/2006/relationships/slide" Target="/ppt/slides/slide5.xml" Id="R9e6bb3448ffc4bf2" /><Relationship Type="http://schemas.openxmlformats.org/officeDocument/2006/relationships/slide" Target="/ppt/slides/slide6.xml" Id="R45e10bd0f5864e23" /><Relationship Type="http://schemas.openxmlformats.org/officeDocument/2006/relationships/slide" Target="/ppt/slides/slide7.xml" Id="R0020f21fd2c7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cc280e36d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dba60664e4318" /><Relationship Type="http://schemas.openxmlformats.org/officeDocument/2006/relationships/theme" Target="/ppt/slideMasters/theme/theme1.xml" Id="Raf594d2757e9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dba60664e43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c55ea783c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1c4f317e4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bf7277d34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755cd193a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4ed3a0ea7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9c827932e4f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f92d2688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