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bf301a3bb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1ae911cd54522"/>
  </p:sldMasterIdLst>
  <p:sldIdLst>
    <p:sldId xmlns:r="http://schemas.openxmlformats.org/officeDocument/2006/relationships" id="256" r:id="R4e7ee89eaeca4333"/>
    <p:sldId xmlns:r="http://schemas.openxmlformats.org/officeDocument/2006/relationships" id="257" r:id="Rd3fd8d22d95e45e1"/>
    <p:sldId xmlns:r="http://schemas.openxmlformats.org/officeDocument/2006/relationships" id="258" r:id="Re04cf5cda8254789"/>
    <p:sldId xmlns:r="http://schemas.openxmlformats.org/officeDocument/2006/relationships" id="259" r:id="R8b04702a26c34d38"/>
    <p:sldId xmlns:r="http://schemas.openxmlformats.org/officeDocument/2006/relationships" id="260" r:id="Rd5177a266de04265"/>
    <p:sldId xmlns:r="http://schemas.openxmlformats.org/officeDocument/2006/relationships" id="261" r:id="R6dcfcee31a424bc9"/>
    <p:sldId xmlns:r="http://schemas.openxmlformats.org/officeDocument/2006/relationships" id="262" r:id="R200ac66c7f93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1ae911cd54522" /><Relationship Type="http://schemas.openxmlformats.org/officeDocument/2006/relationships/slide" Target="/ppt/slides/slide1.xml" Id="R4e7ee89eaeca4333" /><Relationship Type="http://schemas.openxmlformats.org/officeDocument/2006/relationships/slide" Target="/ppt/slides/slide2.xml" Id="Rd3fd8d22d95e45e1" /><Relationship Type="http://schemas.openxmlformats.org/officeDocument/2006/relationships/slide" Target="/ppt/slides/slide3.xml" Id="Re04cf5cda8254789" /><Relationship Type="http://schemas.openxmlformats.org/officeDocument/2006/relationships/slide" Target="/ppt/slides/slide4.xml" Id="R8b04702a26c34d38" /><Relationship Type="http://schemas.openxmlformats.org/officeDocument/2006/relationships/slide" Target="/ppt/slides/slide5.xml" Id="Rd5177a266de04265" /><Relationship Type="http://schemas.openxmlformats.org/officeDocument/2006/relationships/slide" Target="/ppt/slides/slide6.xml" Id="R6dcfcee31a424bc9" /><Relationship Type="http://schemas.openxmlformats.org/officeDocument/2006/relationships/slide" Target="/ppt/slides/slide7.xml" Id="R200ac66c7f93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f7e79263d44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ae1f837e439f" /><Relationship Type="http://schemas.openxmlformats.org/officeDocument/2006/relationships/theme" Target="/ppt/slideMasters/theme/theme1.xml" Id="R43f0e4bf7acd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3ae1f837e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f98693fde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dc605278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ac81b81ab46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0e9f44575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7c9ee84a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b554697643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9bb9db0bf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