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3aa0a4d90745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10a757f2cf47c3"/>
  </p:sldMasterIdLst>
  <p:sldIdLst>
    <p:sldId xmlns:r="http://schemas.openxmlformats.org/officeDocument/2006/relationships" id="256" r:id="Ra016daa7490847bc"/>
    <p:sldId xmlns:r="http://schemas.openxmlformats.org/officeDocument/2006/relationships" id="257" r:id="R4f48033f41724c67"/>
    <p:sldId xmlns:r="http://schemas.openxmlformats.org/officeDocument/2006/relationships" id="258" r:id="Rc4448779c8654612"/>
    <p:sldId xmlns:r="http://schemas.openxmlformats.org/officeDocument/2006/relationships" id="259" r:id="Rfd86b7247d124780"/>
    <p:sldId xmlns:r="http://schemas.openxmlformats.org/officeDocument/2006/relationships" id="260" r:id="R233a93e17b7f4fde"/>
    <p:sldId xmlns:r="http://schemas.openxmlformats.org/officeDocument/2006/relationships" id="261" r:id="Rb7445bc38fa142b8"/>
    <p:sldId xmlns:r="http://schemas.openxmlformats.org/officeDocument/2006/relationships" id="262" r:id="Rfba4517926be43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0a757f2cf47c3" /><Relationship Type="http://schemas.openxmlformats.org/officeDocument/2006/relationships/slide" Target="/ppt/slides/slide1.xml" Id="Ra016daa7490847bc" /><Relationship Type="http://schemas.openxmlformats.org/officeDocument/2006/relationships/slide" Target="/ppt/slides/slide2.xml" Id="R4f48033f41724c67" /><Relationship Type="http://schemas.openxmlformats.org/officeDocument/2006/relationships/slide" Target="/ppt/slides/slide3.xml" Id="Rc4448779c8654612" /><Relationship Type="http://schemas.openxmlformats.org/officeDocument/2006/relationships/slide" Target="/ppt/slides/slide4.xml" Id="Rfd86b7247d124780" /><Relationship Type="http://schemas.openxmlformats.org/officeDocument/2006/relationships/slide" Target="/ppt/slides/slide5.xml" Id="R233a93e17b7f4fde" /><Relationship Type="http://schemas.openxmlformats.org/officeDocument/2006/relationships/slide" Target="/ppt/slides/slide6.xml" Id="Rb7445bc38fa142b8" /><Relationship Type="http://schemas.openxmlformats.org/officeDocument/2006/relationships/slide" Target="/ppt/slides/slide7.xml" Id="Rfba4517926be43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5ab27c98f34a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575126e4a4b86" /><Relationship Type="http://schemas.openxmlformats.org/officeDocument/2006/relationships/theme" Target="/ppt/slideMasters/theme/theme1.xml" Id="R9e34b759dbeb46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5575126e4a4b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fbdfc856d41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744a236fd48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9e0935bb448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8ce59452143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d63873efb41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bb74b4b2b45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c34ba61904a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EIENDOMSMEGLER KROGSVEEN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EIENDOMSMEGLER KROGSVEEN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706 334 440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56 948 453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47 981 067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98 683 718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340 473 123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52 95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post@krogsveen.no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950 007 613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