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42612328b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f88fd4fce49f1"/>
  </p:sldMasterIdLst>
  <p:sldIdLst>
    <p:sldId xmlns:r="http://schemas.openxmlformats.org/officeDocument/2006/relationships" id="256" r:id="R28ee68e5d7704716"/>
    <p:sldId xmlns:r="http://schemas.openxmlformats.org/officeDocument/2006/relationships" id="257" r:id="Re5c237f244504fa1"/>
    <p:sldId xmlns:r="http://schemas.openxmlformats.org/officeDocument/2006/relationships" id="258" r:id="R4f3de96e1e394aaa"/>
    <p:sldId xmlns:r="http://schemas.openxmlformats.org/officeDocument/2006/relationships" id="259" r:id="R7642d09ef80e4d1c"/>
    <p:sldId xmlns:r="http://schemas.openxmlformats.org/officeDocument/2006/relationships" id="260" r:id="R109cc08cd48d4986"/>
    <p:sldId xmlns:r="http://schemas.openxmlformats.org/officeDocument/2006/relationships" id="261" r:id="Ra6923f9a09834f79"/>
    <p:sldId xmlns:r="http://schemas.openxmlformats.org/officeDocument/2006/relationships" id="262" r:id="R0a08c4371583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f88fd4fce49f1" /><Relationship Type="http://schemas.openxmlformats.org/officeDocument/2006/relationships/slide" Target="/ppt/slides/slide1.xml" Id="R28ee68e5d7704716" /><Relationship Type="http://schemas.openxmlformats.org/officeDocument/2006/relationships/slide" Target="/ppt/slides/slide2.xml" Id="Re5c237f244504fa1" /><Relationship Type="http://schemas.openxmlformats.org/officeDocument/2006/relationships/slide" Target="/ppt/slides/slide3.xml" Id="R4f3de96e1e394aaa" /><Relationship Type="http://schemas.openxmlformats.org/officeDocument/2006/relationships/slide" Target="/ppt/slides/slide4.xml" Id="R7642d09ef80e4d1c" /><Relationship Type="http://schemas.openxmlformats.org/officeDocument/2006/relationships/slide" Target="/ppt/slides/slide5.xml" Id="R109cc08cd48d4986" /><Relationship Type="http://schemas.openxmlformats.org/officeDocument/2006/relationships/slide" Target="/ppt/slides/slide6.xml" Id="Ra6923f9a09834f79" /><Relationship Type="http://schemas.openxmlformats.org/officeDocument/2006/relationships/slide" Target="/ppt/slides/slide7.xml" Id="R0a08c4371583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0b3b82d07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de72a6ee94c69" /><Relationship Type="http://schemas.openxmlformats.org/officeDocument/2006/relationships/theme" Target="/ppt/slideMasters/theme/theme1.xml" Id="R2d13181a16ca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de72a6ee9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d0b53324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92bc8d6d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8db267ae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00915e044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570fc13f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43b74a363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366172fb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