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eb7c9975c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664f812164828"/>
  </p:sldMasterIdLst>
  <p:sldIdLst>
    <p:sldId xmlns:r="http://schemas.openxmlformats.org/officeDocument/2006/relationships" id="256" r:id="Rb7051883874f417f"/>
    <p:sldId xmlns:r="http://schemas.openxmlformats.org/officeDocument/2006/relationships" id="257" r:id="R18c2c0c38e524654"/>
    <p:sldId xmlns:r="http://schemas.openxmlformats.org/officeDocument/2006/relationships" id="258" r:id="R36c2c4e8ae5643aa"/>
    <p:sldId xmlns:r="http://schemas.openxmlformats.org/officeDocument/2006/relationships" id="259" r:id="R7dc77badca894f03"/>
    <p:sldId xmlns:r="http://schemas.openxmlformats.org/officeDocument/2006/relationships" id="260" r:id="Rcbac11812479430d"/>
    <p:sldId xmlns:r="http://schemas.openxmlformats.org/officeDocument/2006/relationships" id="261" r:id="Rf907bcb65a69478a"/>
    <p:sldId xmlns:r="http://schemas.openxmlformats.org/officeDocument/2006/relationships" id="262" r:id="R625621b77bdf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664f812164828" /><Relationship Type="http://schemas.openxmlformats.org/officeDocument/2006/relationships/slide" Target="/ppt/slides/slide1.xml" Id="Rb7051883874f417f" /><Relationship Type="http://schemas.openxmlformats.org/officeDocument/2006/relationships/slide" Target="/ppt/slides/slide2.xml" Id="R18c2c0c38e524654" /><Relationship Type="http://schemas.openxmlformats.org/officeDocument/2006/relationships/slide" Target="/ppt/slides/slide3.xml" Id="R36c2c4e8ae5643aa" /><Relationship Type="http://schemas.openxmlformats.org/officeDocument/2006/relationships/slide" Target="/ppt/slides/slide4.xml" Id="R7dc77badca894f03" /><Relationship Type="http://schemas.openxmlformats.org/officeDocument/2006/relationships/slide" Target="/ppt/slides/slide5.xml" Id="Rcbac11812479430d" /><Relationship Type="http://schemas.openxmlformats.org/officeDocument/2006/relationships/slide" Target="/ppt/slides/slide6.xml" Id="Rf907bcb65a69478a" /><Relationship Type="http://schemas.openxmlformats.org/officeDocument/2006/relationships/slide" Target="/ppt/slides/slide7.xml" Id="R625621b77bdf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e6c4378ad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d7bdee174a5b" /><Relationship Type="http://schemas.openxmlformats.org/officeDocument/2006/relationships/theme" Target="/ppt/slideMasters/theme/theme1.xml" Id="Ra7f14f7ed543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dd7bdee17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0acc6e07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a93c327ed4c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acb2689543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5c6d4066a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a94f03a64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9d32a42f0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572cdad52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