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fc83e106b342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4483e71a94036"/>
  </p:sldMasterIdLst>
  <p:sldIdLst>
    <p:sldId xmlns:r="http://schemas.openxmlformats.org/officeDocument/2006/relationships" id="256" r:id="R1f7589f3da6b4fab"/>
    <p:sldId xmlns:r="http://schemas.openxmlformats.org/officeDocument/2006/relationships" id="257" r:id="R70f4f6d0cf0f4b27"/>
    <p:sldId xmlns:r="http://schemas.openxmlformats.org/officeDocument/2006/relationships" id="258" r:id="R207c1d6882d9400c"/>
    <p:sldId xmlns:r="http://schemas.openxmlformats.org/officeDocument/2006/relationships" id="259" r:id="R0914c924da7f43aa"/>
    <p:sldId xmlns:r="http://schemas.openxmlformats.org/officeDocument/2006/relationships" id="260" r:id="R2f9d52deb136410a"/>
    <p:sldId xmlns:r="http://schemas.openxmlformats.org/officeDocument/2006/relationships" id="261" r:id="R627e8673e8e14915"/>
    <p:sldId xmlns:r="http://schemas.openxmlformats.org/officeDocument/2006/relationships" id="262" r:id="Rb161473128eb4d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4483e71a94036" /><Relationship Type="http://schemas.openxmlformats.org/officeDocument/2006/relationships/slide" Target="/ppt/slides/slide1.xml" Id="R1f7589f3da6b4fab" /><Relationship Type="http://schemas.openxmlformats.org/officeDocument/2006/relationships/slide" Target="/ppt/slides/slide2.xml" Id="R70f4f6d0cf0f4b27" /><Relationship Type="http://schemas.openxmlformats.org/officeDocument/2006/relationships/slide" Target="/ppt/slides/slide3.xml" Id="R207c1d6882d9400c" /><Relationship Type="http://schemas.openxmlformats.org/officeDocument/2006/relationships/slide" Target="/ppt/slides/slide4.xml" Id="R0914c924da7f43aa" /><Relationship Type="http://schemas.openxmlformats.org/officeDocument/2006/relationships/slide" Target="/ppt/slides/slide5.xml" Id="R2f9d52deb136410a" /><Relationship Type="http://schemas.openxmlformats.org/officeDocument/2006/relationships/slide" Target="/ppt/slides/slide6.xml" Id="R627e8673e8e14915" /><Relationship Type="http://schemas.openxmlformats.org/officeDocument/2006/relationships/slide" Target="/ppt/slides/slide7.xml" Id="Rb161473128eb4d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f837148614a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3c69272bf4e6c" /><Relationship Type="http://schemas.openxmlformats.org/officeDocument/2006/relationships/theme" Target="/ppt/slideMasters/theme/theme1.xml" Id="R8cfa97f59312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13c69272bf4e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4b30a16d240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37b489c3345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87a9ca9dc4e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3b345ce954d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c66ad47d346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bcb3e65d048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010bdbc9c48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−73 573 991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2 809 102 708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90 858 671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92 084 941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ANETTE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ISABELLE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