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49d3743e6f47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b380df75134e1d"/>
  </p:sldMasterIdLst>
  <p:sldIdLst>
    <p:sldId xmlns:r="http://schemas.openxmlformats.org/officeDocument/2006/relationships" id="256" r:id="R6d232d54b03d46f5"/>
    <p:sldId xmlns:r="http://schemas.openxmlformats.org/officeDocument/2006/relationships" id="257" r:id="Rca1ed04129394101"/>
    <p:sldId xmlns:r="http://schemas.openxmlformats.org/officeDocument/2006/relationships" id="258" r:id="R9ff41646613d4ef4"/>
    <p:sldId xmlns:r="http://schemas.openxmlformats.org/officeDocument/2006/relationships" id="259" r:id="R1a9235965ce84d85"/>
    <p:sldId xmlns:r="http://schemas.openxmlformats.org/officeDocument/2006/relationships" id="260" r:id="R874c4163095e456a"/>
    <p:sldId xmlns:r="http://schemas.openxmlformats.org/officeDocument/2006/relationships" id="261" r:id="R6e620c5395fb4c3f"/>
    <p:sldId xmlns:r="http://schemas.openxmlformats.org/officeDocument/2006/relationships" id="262" r:id="Rca4d97250ee847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b380df75134e1d" /><Relationship Type="http://schemas.openxmlformats.org/officeDocument/2006/relationships/slide" Target="/ppt/slides/slide1.xml" Id="R6d232d54b03d46f5" /><Relationship Type="http://schemas.openxmlformats.org/officeDocument/2006/relationships/slide" Target="/ppt/slides/slide2.xml" Id="Rca1ed04129394101" /><Relationship Type="http://schemas.openxmlformats.org/officeDocument/2006/relationships/slide" Target="/ppt/slides/slide3.xml" Id="R9ff41646613d4ef4" /><Relationship Type="http://schemas.openxmlformats.org/officeDocument/2006/relationships/slide" Target="/ppt/slides/slide4.xml" Id="R1a9235965ce84d85" /><Relationship Type="http://schemas.openxmlformats.org/officeDocument/2006/relationships/slide" Target="/ppt/slides/slide5.xml" Id="R874c4163095e456a" /><Relationship Type="http://schemas.openxmlformats.org/officeDocument/2006/relationships/slide" Target="/ppt/slides/slide6.xml" Id="R6e620c5395fb4c3f" /><Relationship Type="http://schemas.openxmlformats.org/officeDocument/2006/relationships/slide" Target="/ppt/slides/slide7.xml" Id="Rca4d97250ee847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ccf96675874a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80746dba54307" /><Relationship Type="http://schemas.openxmlformats.org/officeDocument/2006/relationships/theme" Target="/ppt/slideMasters/theme/theme1.xml" Id="Rab5bc47e2551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280746dba543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3f6b2ba2345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bfb0225524e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925c03d474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806e678db4c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eb717d18a4a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691a4a70e4b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c9b6d2fb041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