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ba31a596314e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73ad93fb1144b7"/>
  </p:sldMasterIdLst>
  <p:sldIdLst>
    <p:sldId xmlns:r="http://schemas.openxmlformats.org/officeDocument/2006/relationships" id="256" r:id="Rf124b670bfd94929"/>
    <p:sldId xmlns:r="http://schemas.openxmlformats.org/officeDocument/2006/relationships" id="257" r:id="R01da97986c9a423f"/>
    <p:sldId xmlns:r="http://schemas.openxmlformats.org/officeDocument/2006/relationships" id="258" r:id="Rdd66890aedc24a5e"/>
    <p:sldId xmlns:r="http://schemas.openxmlformats.org/officeDocument/2006/relationships" id="259" r:id="R7f109febe41f493e"/>
    <p:sldId xmlns:r="http://schemas.openxmlformats.org/officeDocument/2006/relationships" id="260" r:id="Rbb48ebffbc4f4513"/>
    <p:sldId xmlns:r="http://schemas.openxmlformats.org/officeDocument/2006/relationships" id="261" r:id="R9b9f5407d060456f"/>
    <p:sldId xmlns:r="http://schemas.openxmlformats.org/officeDocument/2006/relationships" id="262" r:id="R7b41f7e1d1d743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73ad93fb1144b7" /><Relationship Type="http://schemas.openxmlformats.org/officeDocument/2006/relationships/slide" Target="/ppt/slides/slide1.xml" Id="Rf124b670bfd94929" /><Relationship Type="http://schemas.openxmlformats.org/officeDocument/2006/relationships/slide" Target="/ppt/slides/slide2.xml" Id="R01da97986c9a423f" /><Relationship Type="http://schemas.openxmlformats.org/officeDocument/2006/relationships/slide" Target="/ppt/slides/slide3.xml" Id="Rdd66890aedc24a5e" /><Relationship Type="http://schemas.openxmlformats.org/officeDocument/2006/relationships/slide" Target="/ppt/slides/slide4.xml" Id="R7f109febe41f493e" /><Relationship Type="http://schemas.openxmlformats.org/officeDocument/2006/relationships/slide" Target="/ppt/slides/slide5.xml" Id="Rbb48ebffbc4f4513" /><Relationship Type="http://schemas.openxmlformats.org/officeDocument/2006/relationships/slide" Target="/ppt/slides/slide6.xml" Id="R9b9f5407d060456f" /><Relationship Type="http://schemas.openxmlformats.org/officeDocument/2006/relationships/slide" Target="/ppt/slides/slide7.xml" Id="R7b41f7e1d1d743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e3fdd084664e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abb2861584d58" /><Relationship Type="http://schemas.openxmlformats.org/officeDocument/2006/relationships/theme" Target="/ppt/slideMasters/theme/theme1.xml" Id="R7acce8533ab44f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dabb2861584d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8331a582b4b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d124c4e6f42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82930fec541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1567bcb7d4a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58e27ff7d42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7891f12524a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6cb037c1945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ARTEL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ARTEL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321 490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−104 168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−570 031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44 453 634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47 238 968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KGA INVEST AS  –  99,2 %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ASPELIN KNUT GUSTAF  –  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Tjuvholmen, Fru Kroghs brygge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950 445 270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ARTEL HOLDING AS</a:t>
            </a:r>
          </a:p>
        </p:txBody>
      </p:sp>
    </p:spTree>
  </p:cSld>
  <p:clrMapOvr>
    <a:masterClrMapping xmlns:a="http://schemas.openxmlformats.org/drawingml/2006/main"/>
  </p:clrMapOvr>
</p:sld>
</file>