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62532dd41249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67cedb061145b2"/>
  </p:sldMasterIdLst>
  <p:sldIdLst>
    <p:sldId xmlns:r="http://schemas.openxmlformats.org/officeDocument/2006/relationships" id="256" r:id="Ra2dad7c1a96f42d8"/>
    <p:sldId xmlns:r="http://schemas.openxmlformats.org/officeDocument/2006/relationships" id="257" r:id="R582b98feaf1b4b19"/>
    <p:sldId xmlns:r="http://schemas.openxmlformats.org/officeDocument/2006/relationships" id="258" r:id="R5eaa24ee81ff4df3"/>
    <p:sldId xmlns:r="http://schemas.openxmlformats.org/officeDocument/2006/relationships" id="259" r:id="Rc2efa4d3fb2443c1"/>
    <p:sldId xmlns:r="http://schemas.openxmlformats.org/officeDocument/2006/relationships" id="260" r:id="Ra32cabad43464bb1"/>
    <p:sldId xmlns:r="http://schemas.openxmlformats.org/officeDocument/2006/relationships" id="261" r:id="R81f128e72a444bbe"/>
    <p:sldId xmlns:r="http://schemas.openxmlformats.org/officeDocument/2006/relationships" id="262" r:id="R660a3d792b0d40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67cedb061145b2" /><Relationship Type="http://schemas.openxmlformats.org/officeDocument/2006/relationships/slide" Target="/ppt/slides/slide1.xml" Id="Ra2dad7c1a96f42d8" /><Relationship Type="http://schemas.openxmlformats.org/officeDocument/2006/relationships/slide" Target="/ppt/slides/slide2.xml" Id="R582b98feaf1b4b19" /><Relationship Type="http://schemas.openxmlformats.org/officeDocument/2006/relationships/slide" Target="/ppt/slides/slide3.xml" Id="R5eaa24ee81ff4df3" /><Relationship Type="http://schemas.openxmlformats.org/officeDocument/2006/relationships/slide" Target="/ppt/slides/slide4.xml" Id="Rc2efa4d3fb2443c1" /><Relationship Type="http://schemas.openxmlformats.org/officeDocument/2006/relationships/slide" Target="/ppt/slides/slide5.xml" Id="Ra32cabad43464bb1" /><Relationship Type="http://schemas.openxmlformats.org/officeDocument/2006/relationships/slide" Target="/ppt/slides/slide6.xml" Id="R81f128e72a444bbe" /><Relationship Type="http://schemas.openxmlformats.org/officeDocument/2006/relationships/slide" Target="/ppt/slides/slide7.xml" Id="R660a3d792b0d40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5a63651eb542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42f2412cb448b" /><Relationship Type="http://schemas.openxmlformats.org/officeDocument/2006/relationships/theme" Target="/ppt/slideMasters/theme/theme1.xml" Id="Rb204642de30a41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942f2412cb44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775c987364a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13cf78cf144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fe04c4ec84e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aafa647784a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a606ad64a4c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fa041c53c42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5e5d0e8ee40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REALBYGG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243 920 021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−13 468 862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−8 991 391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54 231 680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103 891 351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 HOLDING AS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JIRA HOLDING AS  –  41,1 %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JOHN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950 525 932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