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f29766da2449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a75f8676e14f48"/>
  </p:sldMasterIdLst>
  <p:sldIdLst>
    <p:sldId xmlns:r="http://schemas.openxmlformats.org/officeDocument/2006/relationships" id="256" r:id="R252cae5f88654ba5"/>
    <p:sldId xmlns:r="http://schemas.openxmlformats.org/officeDocument/2006/relationships" id="257" r:id="Ra61edfcbd3654a49"/>
    <p:sldId xmlns:r="http://schemas.openxmlformats.org/officeDocument/2006/relationships" id="258" r:id="R6805cc5c09ad4422"/>
    <p:sldId xmlns:r="http://schemas.openxmlformats.org/officeDocument/2006/relationships" id="259" r:id="Ra571a2b830444656"/>
    <p:sldId xmlns:r="http://schemas.openxmlformats.org/officeDocument/2006/relationships" id="260" r:id="Ra52d0c3058154543"/>
    <p:sldId xmlns:r="http://schemas.openxmlformats.org/officeDocument/2006/relationships" id="261" r:id="R71ed78acff014841"/>
    <p:sldId xmlns:r="http://schemas.openxmlformats.org/officeDocument/2006/relationships" id="262" r:id="R7f7f15f76c344d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a75f8676e14f48" /><Relationship Type="http://schemas.openxmlformats.org/officeDocument/2006/relationships/slide" Target="/ppt/slides/slide1.xml" Id="R252cae5f88654ba5" /><Relationship Type="http://schemas.openxmlformats.org/officeDocument/2006/relationships/slide" Target="/ppt/slides/slide2.xml" Id="Ra61edfcbd3654a49" /><Relationship Type="http://schemas.openxmlformats.org/officeDocument/2006/relationships/slide" Target="/ppt/slides/slide3.xml" Id="R6805cc5c09ad4422" /><Relationship Type="http://schemas.openxmlformats.org/officeDocument/2006/relationships/slide" Target="/ppt/slides/slide4.xml" Id="Ra571a2b830444656" /><Relationship Type="http://schemas.openxmlformats.org/officeDocument/2006/relationships/slide" Target="/ppt/slides/slide5.xml" Id="Ra52d0c3058154543" /><Relationship Type="http://schemas.openxmlformats.org/officeDocument/2006/relationships/slide" Target="/ppt/slides/slide6.xml" Id="R71ed78acff014841" /><Relationship Type="http://schemas.openxmlformats.org/officeDocument/2006/relationships/slide" Target="/ppt/slides/slide7.xml" Id="R7f7f15f76c344d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afc50d81aa41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2ed5f21fb450d" /><Relationship Type="http://schemas.openxmlformats.org/officeDocument/2006/relationships/theme" Target="/ppt/slideMasters/theme/theme1.xml" Id="R85c32e57bebd4a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92ed5f21fb45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04b5b77544f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bdeb234814f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31f33134b4e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fbf6ea2b04f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1d17f228f4f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e7979f7fa45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3ff780ec84f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ADMENTO EVENSKJER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ADMENTO EVENSKJER AS ble etablert [år] og holder til i Evenskjer.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13 943 526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3 325 214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2 524 554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6 847 140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EVENSKJER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9440 Evenskjer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08 99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950 533 676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