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81bf7b532d4b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df786f2ac840e7"/>
  </p:sldMasterIdLst>
  <p:sldIdLst>
    <p:sldId xmlns:r="http://schemas.openxmlformats.org/officeDocument/2006/relationships" id="256" r:id="R0121f70e50f14dcd"/>
    <p:sldId xmlns:r="http://schemas.openxmlformats.org/officeDocument/2006/relationships" id="257" r:id="Rdeaef29ae39d4b6d"/>
    <p:sldId xmlns:r="http://schemas.openxmlformats.org/officeDocument/2006/relationships" id="258" r:id="Rea464d55e23945a1"/>
    <p:sldId xmlns:r="http://schemas.openxmlformats.org/officeDocument/2006/relationships" id="259" r:id="R007313fbd6214702"/>
    <p:sldId xmlns:r="http://schemas.openxmlformats.org/officeDocument/2006/relationships" id="260" r:id="Rd9518573e9ed448e"/>
    <p:sldId xmlns:r="http://schemas.openxmlformats.org/officeDocument/2006/relationships" id="261" r:id="R4ace8aa7733344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df786f2ac840e7" /><Relationship Type="http://schemas.openxmlformats.org/officeDocument/2006/relationships/slide" Target="/ppt/slides/slide1.xml" Id="R0121f70e50f14dcd" /><Relationship Type="http://schemas.openxmlformats.org/officeDocument/2006/relationships/slide" Target="/ppt/slides/slide2.xml" Id="Rdeaef29ae39d4b6d" /><Relationship Type="http://schemas.openxmlformats.org/officeDocument/2006/relationships/slide" Target="/ppt/slides/slide3.xml" Id="Rea464d55e23945a1" /><Relationship Type="http://schemas.openxmlformats.org/officeDocument/2006/relationships/slide" Target="/ppt/slides/slide4.xml" Id="R007313fbd6214702" /><Relationship Type="http://schemas.openxmlformats.org/officeDocument/2006/relationships/slide" Target="/ppt/slides/slide5.xml" Id="Rd9518573e9ed448e" /><Relationship Type="http://schemas.openxmlformats.org/officeDocument/2006/relationships/slide" Target="/ppt/slides/slide6.xml" Id="R4ace8aa7733344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0ae291a4ad44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b485168d44f1e" /><Relationship Type="http://schemas.openxmlformats.org/officeDocument/2006/relationships/theme" Target="/ppt/slideMasters/theme/theme1.xml" Id="Rac73d15325c745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bb485168d44f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202c0cb5945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54e41a81e46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fc63fb51e47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aa6ad8ad54f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1c11ce26c41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7e613ebe84a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RJUKAN OG TINN BOLIGBYGGELAG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RJUKAN OG TINN BOLIGBYGGELAG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6 452 540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679 539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963 455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4 330 149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08 12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post@rjukan.bbl.no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www.rtbbl.no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950 646 128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