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7279d5928045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edde335b1543a4"/>
  </p:sldMasterIdLst>
  <p:sldIdLst>
    <p:sldId xmlns:r="http://schemas.openxmlformats.org/officeDocument/2006/relationships" id="256" r:id="Rdc997e65a68642fb"/>
    <p:sldId xmlns:r="http://schemas.openxmlformats.org/officeDocument/2006/relationships" id="257" r:id="R184c6b364b324663"/>
    <p:sldId xmlns:r="http://schemas.openxmlformats.org/officeDocument/2006/relationships" id="258" r:id="Rb784785c0e1c4152"/>
    <p:sldId xmlns:r="http://schemas.openxmlformats.org/officeDocument/2006/relationships" id="259" r:id="R33916987b26e437f"/>
    <p:sldId xmlns:r="http://schemas.openxmlformats.org/officeDocument/2006/relationships" id="260" r:id="R82c6b30820c543ea"/>
    <p:sldId xmlns:r="http://schemas.openxmlformats.org/officeDocument/2006/relationships" id="261" r:id="Rd7a9fbb707f243e8"/>
    <p:sldId xmlns:r="http://schemas.openxmlformats.org/officeDocument/2006/relationships" id="262" r:id="R37b4fd1786684e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dde335b1543a4" /><Relationship Type="http://schemas.openxmlformats.org/officeDocument/2006/relationships/slide" Target="/ppt/slides/slide1.xml" Id="Rdc997e65a68642fb" /><Relationship Type="http://schemas.openxmlformats.org/officeDocument/2006/relationships/slide" Target="/ppt/slides/slide2.xml" Id="R184c6b364b324663" /><Relationship Type="http://schemas.openxmlformats.org/officeDocument/2006/relationships/slide" Target="/ppt/slides/slide3.xml" Id="Rb784785c0e1c4152" /><Relationship Type="http://schemas.openxmlformats.org/officeDocument/2006/relationships/slide" Target="/ppt/slides/slide4.xml" Id="R33916987b26e437f" /><Relationship Type="http://schemas.openxmlformats.org/officeDocument/2006/relationships/slide" Target="/ppt/slides/slide5.xml" Id="R82c6b30820c543ea" /><Relationship Type="http://schemas.openxmlformats.org/officeDocument/2006/relationships/slide" Target="/ppt/slides/slide6.xml" Id="Rd7a9fbb707f243e8" /><Relationship Type="http://schemas.openxmlformats.org/officeDocument/2006/relationships/slide" Target="/ppt/slides/slide7.xml" Id="R37b4fd1786684e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3407ce2fb4f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b9cb6adca40e4" /><Relationship Type="http://schemas.openxmlformats.org/officeDocument/2006/relationships/theme" Target="/ppt/slideMasters/theme/theme1.xml" Id="R0e5156f48003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3b9cb6adca40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d7a7401754c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e01528b5a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7ae2454e645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4020a05244d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2459fa175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58d22695b48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abd05663a4b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R NERGAARD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R NERGAARD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R NERGAARD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R NERGAARD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R NERGAARD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R NERGAARD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238 964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2 408 686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R NERGAARD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ROBERT NERGAARD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R NERGAARD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Holtavegen 15C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950 802 197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R NERGAARD AS</a:t>
            </a:r>
          </a:p>
        </p:txBody>
      </p:sp>
    </p:spTree>
  </p:cSld>
  <p:clrMapOvr>
    <a:masterClrMapping xmlns:a="http://schemas.openxmlformats.org/drawingml/2006/main"/>
  </p:clrMapOvr>
</p:sld>
</file>