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4e02efed5640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4e149e9f6d44e2"/>
  </p:sldMasterIdLst>
  <p:sldIdLst>
    <p:sldId xmlns:r="http://schemas.openxmlformats.org/officeDocument/2006/relationships" id="256" r:id="R397d8f5e0e164606"/>
    <p:sldId xmlns:r="http://schemas.openxmlformats.org/officeDocument/2006/relationships" id="257" r:id="R3faee9d15cbc422d"/>
    <p:sldId xmlns:r="http://schemas.openxmlformats.org/officeDocument/2006/relationships" id="258" r:id="Rd507b416deb0447f"/>
    <p:sldId xmlns:r="http://schemas.openxmlformats.org/officeDocument/2006/relationships" id="259" r:id="Re092ab8da5a241e0"/>
    <p:sldId xmlns:r="http://schemas.openxmlformats.org/officeDocument/2006/relationships" id="260" r:id="R23aea70346024b5f"/>
    <p:sldId xmlns:r="http://schemas.openxmlformats.org/officeDocument/2006/relationships" id="261" r:id="R31427cf4d34448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4e149e9f6d44e2" /><Relationship Type="http://schemas.openxmlformats.org/officeDocument/2006/relationships/slide" Target="/ppt/slides/slide1.xml" Id="R397d8f5e0e164606" /><Relationship Type="http://schemas.openxmlformats.org/officeDocument/2006/relationships/slide" Target="/ppt/slides/slide2.xml" Id="R3faee9d15cbc422d" /><Relationship Type="http://schemas.openxmlformats.org/officeDocument/2006/relationships/slide" Target="/ppt/slides/slide3.xml" Id="Rd507b416deb0447f" /><Relationship Type="http://schemas.openxmlformats.org/officeDocument/2006/relationships/slide" Target="/ppt/slides/slide4.xml" Id="Re092ab8da5a241e0" /><Relationship Type="http://schemas.openxmlformats.org/officeDocument/2006/relationships/slide" Target="/ppt/slides/slide5.xml" Id="R23aea70346024b5f" /><Relationship Type="http://schemas.openxmlformats.org/officeDocument/2006/relationships/slide" Target="/ppt/slides/slide6.xml" Id="R31427cf4d34448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df9e682a9c4f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e633c8eaa4bf9" /><Relationship Type="http://schemas.openxmlformats.org/officeDocument/2006/relationships/theme" Target="/ppt/slideMasters/theme/theme1.xml" Id="Rf594a008d9ae44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6e633c8eaa4b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232239ecd42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2e6bbfad848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018d80a6541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18c53e456242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233dbe58c41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987b06da542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ANCO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ANCO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5 050 955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775 463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344 572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5 431 017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22 240 274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950 813 113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ANCO EIENDOM AS</a:t>
            </a:r>
          </a:p>
        </p:txBody>
      </p:sp>
    </p:spTree>
  </p:cSld>
  <p:clrMapOvr>
    <a:masterClrMapping xmlns:a="http://schemas.openxmlformats.org/drawingml/2006/main"/>
  </p:clrMapOvr>
</p:sld>
</file>