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68825a51a041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01085ac1d44671"/>
  </p:sldMasterIdLst>
  <p:sldIdLst>
    <p:sldId xmlns:r="http://schemas.openxmlformats.org/officeDocument/2006/relationships" id="256" r:id="Ra7db0a53e67e4e4d"/>
    <p:sldId xmlns:r="http://schemas.openxmlformats.org/officeDocument/2006/relationships" id="257" r:id="R06055340bcfd462d"/>
    <p:sldId xmlns:r="http://schemas.openxmlformats.org/officeDocument/2006/relationships" id="258" r:id="R6ee21cfb91504fe6"/>
    <p:sldId xmlns:r="http://schemas.openxmlformats.org/officeDocument/2006/relationships" id="259" r:id="R5268a72b7a3a4c3b"/>
    <p:sldId xmlns:r="http://schemas.openxmlformats.org/officeDocument/2006/relationships" id="260" r:id="R381890eeab9148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01085ac1d44671" /><Relationship Type="http://schemas.openxmlformats.org/officeDocument/2006/relationships/slide" Target="/ppt/slides/slide1.xml" Id="Ra7db0a53e67e4e4d" /><Relationship Type="http://schemas.openxmlformats.org/officeDocument/2006/relationships/slide" Target="/ppt/slides/slide2.xml" Id="R06055340bcfd462d" /><Relationship Type="http://schemas.openxmlformats.org/officeDocument/2006/relationships/slide" Target="/ppt/slides/slide3.xml" Id="R6ee21cfb91504fe6" /><Relationship Type="http://schemas.openxmlformats.org/officeDocument/2006/relationships/slide" Target="/ppt/slides/slide4.xml" Id="R5268a72b7a3a4c3b" /><Relationship Type="http://schemas.openxmlformats.org/officeDocument/2006/relationships/slide" Target="/ppt/slides/slide5.xml" Id="R381890eeab9148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1811a0813a43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809132d014053" /><Relationship Type="http://schemas.openxmlformats.org/officeDocument/2006/relationships/theme" Target="/ppt/slideMasters/theme/theme1.xml" Id="Rccfd68e05aef4b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1809132d0140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d39a6e0bd43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06bb81a2c4e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78c2768d54e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09b3694f243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743fe06dd4b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RÅDHUSET REKLAMEBYRÅ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RÅDHUSET REKLAMEBYRÅ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950 839 430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