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255966e5684b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524860215c4b48"/>
  </p:sldMasterIdLst>
  <p:sldIdLst>
    <p:sldId xmlns:r="http://schemas.openxmlformats.org/officeDocument/2006/relationships" id="256" r:id="Reae141df72cb4fb6"/>
    <p:sldId xmlns:r="http://schemas.openxmlformats.org/officeDocument/2006/relationships" id="257" r:id="R9a16ad35ea954ac0"/>
    <p:sldId xmlns:r="http://schemas.openxmlformats.org/officeDocument/2006/relationships" id="258" r:id="R2eff7a7ac52b4b1a"/>
    <p:sldId xmlns:r="http://schemas.openxmlformats.org/officeDocument/2006/relationships" id="259" r:id="Rbcfe7d5c6476496e"/>
    <p:sldId xmlns:r="http://schemas.openxmlformats.org/officeDocument/2006/relationships" id="260" r:id="Re58c775192044ba5"/>
    <p:sldId xmlns:r="http://schemas.openxmlformats.org/officeDocument/2006/relationships" id="261" r:id="Rdca082218b084800"/>
    <p:sldId xmlns:r="http://schemas.openxmlformats.org/officeDocument/2006/relationships" id="262" r:id="Redba542707ab43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524860215c4b48" /><Relationship Type="http://schemas.openxmlformats.org/officeDocument/2006/relationships/slide" Target="/ppt/slides/slide1.xml" Id="Reae141df72cb4fb6" /><Relationship Type="http://schemas.openxmlformats.org/officeDocument/2006/relationships/slide" Target="/ppt/slides/slide2.xml" Id="R9a16ad35ea954ac0" /><Relationship Type="http://schemas.openxmlformats.org/officeDocument/2006/relationships/slide" Target="/ppt/slides/slide3.xml" Id="R2eff7a7ac52b4b1a" /><Relationship Type="http://schemas.openxmlformats.org/officeDocument/2006/relationships/slide" Target="/ppt/slides/slide4.xml" Id="Rbcfe7d5c6476496e" /><Relationship Type="http://schemas.openxmlformats.org/officeDocument/2006/relationships/slide" Target="/ppt/slides/slide5.xml" Id="Re58c775192044ba5" /><Relationship Type="http://schemas.openxmlformats.org/officeDocument/2006/relationships/slide" Target="/ppt/slides/slide6.xml" Id="Rdca082218b084800" /><Relationship Type="http://schemas.openxmlformats.org/officeDocument/2006/relationships/slide" Target="/ppt/slides/slide7.xml" Id="Redba542707ab43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c7b2146f1b4d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8af413d2c4c06" /><Relationship Type="http://schemas.openxmlformats.org/officeDocument/2006/relationships/theme" Target="/ppt/slideMasters/theme/theme1.xml" Id="R09c35d3518f746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b8af413d2c4c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1999271cd4d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7ac1dd1f148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b77b41bfa4c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9503acd0746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e128590dc44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b0b1bb5854f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230ea4c644a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&amp; F BACHKE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&amp; F BACHKE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2 808 660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330 571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3 912 695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49 938 447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52 208 156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FALKHØ AS  –  44,7 %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FALKHØ AS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BACHKE ARILD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OPPSJØ AS  –  14,2 %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951 117 536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