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e12ea9443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0abdfe70d47fc"/>
  </p:sldMasterIdLst>
  <p:sldIdLst>
    <p:sldId xmlns:r="http://schemas.openxmlformats.org/officeDocument/2006/relationships" id="256" r:id="R35778aeecbcf4fa4"/>
    <p:sldId xmlns:r="http://schemas.openxmlformats.org/officeDocument/2006/relationships" id="257" r:id="R3d5477815f7a46f3"/>
    <p:sldId xmlns:r="http://schemas.openxmlformats.org/officeDocument/2006/relationships" id="258" r:id="R76181c189a5742e4"/>
    <p:sldId xmlns:r="http://schemas.openxmlformats.org/officeDocument/2006/relationships" id="259" r:id="R9cc41f361afe462d"/>
    <p:sldId xmlns:r="http://schemas.openxmlformats.org/officeDocument/2006/relationships" id="260" r:id="R19360e65412945e0"/>
    <p:sldId xmlns:r="http://schemas.openxmlformats.org/officeDocument/2006/relationships" id="261" r:id="R8bc42950ee904eb5"/>
    <p:sldId xmlns:r="http://schemas.openxmlformats.org/officeDocument/2006/relationships" id="262" r:id="Rcc2bb689d2e6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0abdfe70d47fc" /><Relationship Type="http://schemas.openxmlformats.org/officeDocument/2006/relationships/slide" Target="/ppt/slides/slide1.xml" Id="R35778aeecbcf4fa4" /><Relationship Type="http://schemas.openxmlformats.org/officeDocument/2006/relationships/slide" Target="/ppt/slides/slide2.xml" Id="R3d5477815f7a46f3" /><Relationship Type="http://schemas.openxmlformats.org/officeDocument/2006/relationships/slide" Target="/ppt/slides/slide3.xml" Id="R76181c189a5742e4" /><Relationship Type="http://schemas.openxmlformats.org/officeDocument/2006/relationships/slide" Target="/ppt/slides/slide4.xml" Id="R9cc41f361afe462d" /><Relationship Type="http://schemas.openxmlformats.org/officeDocument/2006/relationships/slide" Target="/ppt/slides/slide5.xml" Id="R19360e65412945e0" /><Relationship Type="http://schemas.openxmlformats.org/officeDocument/2006/relationships/slide" Target="/ppt/slides/slide6.xml" Id="R8bc42950ee904eb5" /><Relationship Type="http://schemas.openxmlformats.org/officeDocument/2006/relationships/slide" Target="/ppt/slides/slide7.xml" Id="Rcc2bb689d2e6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dd29ced0d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63d8d90fb40fe" /><Relationship Type="http://schemas.openxmlformats.org/officeDocument/2006/relationships/theme" Target="/ppt/slideMasters/theme/theme1.xml" Id="R2027691e642c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63d8d90fb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81faf5dc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d146c264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77e8e302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ac614b28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9c2a196b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e73ce2b6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af982a7d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