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9c74a4fff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8f68d3b784e3c"/>
  </p:sldMasterIdLst>
  <p:sldIdLst>
    <p:sldId xmlns:r="http://schemas.openxmlformats.org/officeDocument/2006/relationships" id="256" r:id="R67bad0c2245d4739"/>
    <p:sldId xmlns:r="http://schemas.openxmlformats.org/officeDocument/2006/relationships" id="257" r:id="R162b286497914c86"/>
    <p:sldId xmlns:r="http://schemas.openxmlformats.org/officeDocument/2006/relationships" id="258" r:id="R8fbba5aecb1542ef"/>
    <p:sldId xmlns:r="http://schemas.openxmlformats.org/officeDocument/2006/relationships" id="259" r:id="R5b5ce91fd1eb47a7"/>
    <p:sldId xmlns:r="http://schemas.openxmlformats.org/officeDocument/2006/relationships" id="260" r:id="Rdd4c100945e24d6d"/>
    <p:sldId xmlns:r="http://schemas.openxmlformats.org/officeDocument/2006/relationships" id="261" r:id="Rb56b572d1caf49a4"/>
    <p:sldId xmlns:r="http://schemas.openxmlformats.org/officeDocument/2006/relationships" id="262" r:id="Rfb140387aae3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8f68d3b784e3c" /><Relationship Type="http://schemas.openxmlformats.org/officeDocument/2006/relationships/slide" Target="/ppt/slides/slide1.xml" Id="R67bad0c2245d4739" /><Relationship Type="http://schemas.openxmlformats.org/officeDocument/2006/relationships/slide" Target="/ppt/slides/slide2.xml" Id="R162b286497914c86" /><Relationship Type="http://schemas.openxmlformats.org/officeDocument/2006/relationships/slide" Target="/ppt/slides/slide3.xml" Id="R8fbba5aecb1542ef" /><Relationship Type="http://schemas.openxmlformats.org/officeDocument/2006/relationships/slide" Target="/ppt/slides/slide4.xml" Id="R5b5ce91fd1eb47a7" /><Relationship Type="http://schemas.openxmlformats.org/officeDocument/2006/relationships/slide" Target="/ppt/slides/slide5.xml" Id="Rdd4c100945e24d6d" /><Relationship Type="http://schemas.openxmlformats.org/officeDocument/2006/relationships/slide" Target="/ppt/slides/slide6.xml" Id="Rb56b572d1caf49a4" /><Relationship Type="http://schemas.openxmlformats.org/officeDocument/2006/relationships/slide" Target="/ppt/slides/slide7.xml" Id="Rfb140387aae3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002b19acc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f371f1c84f3f" /><Relationship Type="http://schemas.openxmlformats.org/officeDocument/2006/relationships/theme" Target="/ppt/slideMasters/theme/theme1.xml" Id="R403ced717c07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ff371f1c8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301259bf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18d5d9f3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f3d31b62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72eb39a4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0f0a4876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77346dc58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882a77d5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156 754 820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246 543 383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VIDAR HAUDEMANN-ANDERSEN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S. Haudemann-Andersen, Holmenkollveien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951 237 205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AS</a:t>
            </a:r>
          </a:p>
        </p:txBody>
      </p:sp>
    </p:spTree>
  </p:cSld>
  <p:clrMapOvr>
    <a:masterClrMapping xmlns:a="http://schemas.openxmlformats.org/drawingml/2006/main"/>
  </p:clrMapOvr>
</p:sld>
</file>