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5410c341534c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0345dbb8114ea6"/>
  </p:sldMasterIdLst>
  <p:sldIdLst>
    <p:sldId xmlns:r="http://schemas.openxmlformats.org/officeDocument/2006/relationships" id="256" r:id="R7708ee7e5295470b"/>
    <p:sldId xmlns:r="http://schemas.openxmlformats.org/officeDocument/2006/relationships" id="257" r:id="R69ee6b99e1774f14"/>
    <p:sldId xmlns:r="http://schemas.openxmlformats.org/officeDocument/2006/relationships" id="258" r:id="R1b29696d942f4585"/>
    <p:sldId xmlns:r="http://schemas.openxmlformats.org/officeDocument/2006/relationships" id="259" r:id="R7d6ae9711d39457a"/>
    <p:sldId xmlns:r="http://schemas.openxmlformats.org/officeDocument/2006/relationships" id="260" r:id="Re45a7d5d9ca4441f"/>
    <p:sldId xmlns:r="http://schemas.openxmlformats.org/officeDocument/2006/relationships" id="261" r:id="R146c2aea6c35463a"/>
    <p:sldId xmlns:r="http://schemas.openxmlformats.org/officeDocument/2006/relationships" id="262" r:id="Rfb7c8dbf548d45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0345dbb8114ea6" /><Relationship Type="http://schemas.openxmlformats.org/officeDocument/2006/relationships/slide" Target="/ppt/slides/slide1.xml" Id="R7708ee7e5295470b" /><Relationship Type="http://schemas.openxmlformats.org/officeDocument/2006/relationships/slide" Target="/ppt/slides/slide2.xml" Id="R69ee6b99e1774f14" /><Relationship Type="http://schemas.openxmlformats.org/officeDocument/2006/relationships/slide" Target="/ppt/slides/slide3.xml" Id="R1b29696d942f4585" /><Relationship Type="http://schemas.openxmlformats.org/officeDocument/2006/relationships/slide" Target="/ppt/slides/slide4.xml" Id="R7d6ae9711d39457a" /><Relationship Type="http://schemas.openxmlformats.org/officeDocument/2006/relationships/slide" Target="/ppt/slides/slide5.xml" Id="Re45a7d5d9ca4441f" /><Relationship Type="http://schemas.openxmlformats.org/officeDocument/2006/relationships/slide" Target="/ppt/slides/slide6.xml" Id="R146c2aea6c35463a" /><Relationship Type="http://schemas.openxmlformats.org/officeDocument/2006/relationships/slide" Target="/ppt/slides/slide7.xml" Id="Rfb7c8dbf548d45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b4acfa20d846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02a48ab874709" /><Relationship Type="http://schemas.openxmlformats.org/officeDocument/2006/relationships/theme" Target="/ppt/slideMasters/theme/theme1.xml" Id="R78b0ff98455f4f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702a48ab8747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97b3646c944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934c863b54b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37e41529343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7b1e1cf3543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e50a5f2134c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a80d17e884d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f6ce2d56447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ADRIAN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ADRIAN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−133 805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−347 116 202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197 386 231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215 089 182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HAUDEMANN-ANDERSEN 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S. Haudemann-Andersen, Holmenkollveien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44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951 237 205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