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1e620a68c34e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54e226ed354203"/>
  </p:sldMasterIdLst>
  <p:sldIdLst>
    <p:sldId xmlns:r="http://schemas.openxmlformats.org/officeDocument/2006/relationships" id="256" r:id="R593d807455144e50"/>
    <p:sldId xmlns:r="http://schemas.openxmlformats.org/officeDocument/2006/relationships" id="257" r:id="Rd608cbc1b2074772"/>
    <p:sldId xmlns:r="http://schemas.openxmlformats.org/officeDocument/2006/relationships" id="258" r:id="Racf832fa96ee4440"/>
    <p:sldId xmlns:r="http://schemas.openxmlformats.org/officeDocument/2006/relationships" id="259" r:id="R63f32dbf2b5f41b0"/>
    <p:sldId xmlns:r="http://schemas.openxmlformats.org/officeDocument/2006/relationships" id="260" r:id="Rae13314623954cea"/>
    <p:sldId xmlns:r="http://schemas.openxmlformats.org/officeDocument/2006/relationships" id="261" r:id="R754c94d1e05340a2"/>
    <p:sldId xmlns:r="http://schemas.openxmlformats.org/officeDocument/2006/relationships" id="262" r:id="R93d300daaad942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54e226ed354203" /><Relationship Type="http://schemas.openxmlformats.org/officeDocument/2006/relationships/slide" Target="/ppt/slides/slide1.xml" Id="R593d807455144e50" /><Relationship Type="http://schemas.openxmlformats.org/officeDocument/2006/relationships/slide" Target="/ppt/slides/slide2.xml" Id="Rd608cbc1b2074772" /><Relationship Type="http://schemas.openxmlformats.org/officeDocument/2006/relationships/slide" Target="/ppt/slides/slide3.xml" Id="Racf832fa96ee4440" /><Relationship Type="http://schemas.openxmlformats.org/officeDocument/2006/relationships/slide" Target="/ppt/slides/slide4.xml" Id="R63f32dbf2b5f41b0" /><Relationship Type="http://schemas.openxmlformats.org/officeDocument/2006/relationships/slide" Target="/ppt/slides/slide5.xml" Id="Rae13314623954cea" /><Relationship Type="http://schemas.openxmlformats.org/officeDocument/2006/relationships/slide" Target="/ppt/slides/slide6.xml" Id="R754c94d1e05340a2" /><Relationship Type="http://schemas.openxmlformats.org/officeDocument/2006/relationships/slide" Target="/ppt/slides/slide7.xml" Id="R93d300daaad942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f28fa1520942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a5d453a5fe4a66" /><Relationship Type="http://schemas.openxmlformats.org/officeDocument/2006/relationships/theme" Target="/ppt/slideMasters/theme/theme1.xml" Id="Ra23f7e7fd7fa44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a5d453a5fe4a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70dda8685040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21865eb07e4f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687bad57be44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12c55e0b7d40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fa6c17e9b44d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1b2ae0125b4a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547095d7e549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BENTE OG KJELL KARLSEN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 OG KJELL KARLSEN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BENTE OG KJELL KARLSEN AS ble etablert [år] og holder til i Dilling.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 OG KJELL KARLSEN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 OG KJELL KARLSEN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 OG KJELL KARLSEN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10 186 694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10 186 694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 OG KJELL KARLSEN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JONAS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STIAN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BENTE ELI  –  32,0 %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 OG KJELL KARLSEN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Hestehovveien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1570 Dilling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26 59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951 268 607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 OG KJELL KARLSEN AS</a:t>
            </a:r>
          </a:p>
        </p:txBody>
      </p:sp>
    </p:spTree>
  </p:cSld>
  <p:clrMapOvr>
    <a:masterClrMapping xmlns:a="http://schemas.openxmlformats.org/drawingml/2006/main"/>
  </p:clrMapOvr>
</p:sld>
</file>