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9e97046ceb49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1c4fc446fe409d"/>
  </p:sldMasterIdLst>
  <p:sldIdLst>
    <p:sldId xmlns:r="http://schemas.openxmlformats.org/officeDocument/2006/relationships" id="256" r:id="Ra12c23cec1ef4e3f"/>
    <p:sldId xmlns:r="http://schemas.openxmlformats.org/officeDocument/2006/relationships" id="257" r:id="R92a172befcf14d17"/>
    <p:sldId xmlns:r="http://schemas.openxmlformats.org/officeDocument/2006/relationships" id="258" r:id="R4d8ee8202b554a21"/>
    <p:sldId xmlns:r="http://schemas.openxmlformats.org/officeDocument/2006/relationships" id="259" r:id="R1dedf21dbeb04d7c"/>
    <p:sldId xmlns:r="http://schemas.openxmlformats.org/officeDocument/2006/relationships" id="260" r:id="Rc6f50b48965a4e33"/>
    <p:sldId xmlns:r="http://schemas.openxmlformats.org/officeDocument/2006/relationships" id="261" r:id="R66d8cffaa18a4555"/>
    <p:sldId xmlns:r="http://schemas.openxmlformats.org/officeDocument/2006/relationships" id="262" r:id="Rb4302621b58545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1c4fc446fe409d" /><Relationship Type="http://schemas.openxmlformats.org/officeDocument/2006/relationships/slide" Target="/ppt/slides/slide1.xml" Id="Ra12c23cec1ef4e3f" /><Relationship Type="http://schemas.openxmlformats.org/officeDocument/2006/relationships/slide" Target="/ppt/slides/slide2.xml" Id="R92a172befcf14d17" /><Relationship Type="http://schemas.openxmlformats.org/officeDocument/2006/relationships/slide" Target="/ppt/slides/slide3.xml" Id="R4d8ee8202b554a21" /><Relationship Type="http://schemas.openxmlformats.org/officeDocument/2006/relationships/slide" Target="/ppt/slides/slide4.xml" Id="R1dedf21dbeb04d7c" /><Relationship Type="http://schemas.openxmlformats.org/officeDocument/2006/relationships/slide" Target="/ppt/slides/slide5.xml" Id="Rc6f50b48965a4e33" /><Relationship Type="http://schemas.openxmlformats.org/officeDocument/2006/relationships/slide" Target="/ppt/slides/slide6.xml" Id="R66d8cffaa18a4555" /><Relationship Type="http://schemas.openxmlformats.org/officeDocument/2006/relationships/slide" Target="/ppt/slides/slide7.xml" Id="Rb4302621b58545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2f842c40574f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9eab36c2747c1" /><Relationship Type="http://schemas.openxmlformats.org/officeDocument/2006/relationships/theme" Target="/ppt/slideMasters/theme/theme1.xml" Id="Rdc792f58c15249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99eab36c2747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f14cf551e4d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71ea4ca3c44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95fe6c17b42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12ba6eaa74b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72ea6de3041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ea21908dd46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c4f58bf7944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RØR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13 210 201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1 002 485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STÅLE BETHUELSEN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SIVERTSEN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ANDRÉ VAAG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