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a6808a47840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c07b9743d740ea"/>
  </p:sldMasterIdLst>
  <p:sldIdLst>
    <p:sldId xmlns:r="http://schemas.openxmlformats.org/officeDocument/2006/relationships" id="256" r:id="R34b97b14abc94e67"/>
    <p:sldId xmlns:r="http://schemas.openxmlformats.org/officeDocument/2006/relationships" id="257" r:id="Ra0e058eb36264b75"/>
    <p:sldId xmlns:r="http://schemas.openxmlformats.org/officeDocument/2006/relationships" id="258" r:id="Rf7751a8bf4cb482b"/>
    <p:sldId xmlns:r="http://schemas.openxmlformats.org/officeDocument/2006/relationships" id="259" r:id="Rb63c9f477303419d"/>
    <p:sldId xmlns:r="http://schemas.openxmlformats.org/officeDocument/2006/relationships" id="260" r:id="R1b9abbc1327a404d"/>
    <p:sldId xmlns:r="http://schemas.openxmlformats.org/officeDocument/2006/relationships" id="261" r:id="R4b448be87e6a4b7f"/>
    <p:sldId xmlns:r="http://schemas.openxmlformats.org/officeDocument/2006/relationships" id="262" r:id="R6e2f15355975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c07b9743d740ea" /><Relationship Type="http://schemas.openxmlformats.org/officeDocument/2006/relationships/slide" Target="/ppt/slides/slide1.xml" Id="R34b97b14abc94e67" /><Relationship Type="http://schemas.openxmlformats.org/officeDocument/2006/relationships/slide" Target="/ppt/slides/slide2.xml" Id="Ra0e058eb36264b75" /><Relationship Type="http://schemas.openxmlformats.org/officeDocument/2006/relationships/slide" Target="/ppt/slides/slide3.xml" Id="Rf7751a8bf4cb482b" /><Relationship Type="http://schemas.openxmlformats.org/officeDocument/2006/relationships/slide" Target="/ppt/slides/slide4.xml" Id="Rb63c9f477303419d" /><Relationship Type="http://schemas.openxmlformats.org/officeDocument/2006/relationships/slide" Target="/ppt/slides/slide5.xml" Id="R1b9abbc1327a404d" /><Relationship Type="http://schemas.openxmlformats.org/officeDocument/2006/relationships/slide" Target="/ppt/slides/slide6.xml" Id="R4b448be87e6a4b7f" /><Relationship Type="http://schemas.openxmlformats.org/officeDocument/2006/relationships/slide" Target="/ppt/slides/slide7.xml" Id="R6e2f15355975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3fb720d564c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4e49a06d3471a" /><Relationship Type="http://schemas.openxmlformats.org/officeDocument/2006/relationships/theme" Target="/ppt/slideMasters/theme/theme1.xml" Id="R58a3bbc58931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34e49a06d347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4d6adaf6444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0519324d8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6eb83f68144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054f6597549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c79e4cec042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e28982c645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b6fbde5374c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