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ce3c9a6f7447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eb598eaf104bdf"/>
  </p:sldMasterIdLst>
  <p:sldIdLst>
    <p:sldId xmlns:r="http://schemas.openxmlformats.org/officeDocument/2006/relationships" id="256" r:id="R34916590533d4cce"/>
    <p:sldId xmlns:r="http://schemas.openxmlformats.org/officeDocument/2006/relationships" id="257" r:id="R3e698cea2e1c4bf0"/>
    <p:sldId xmlns:r="http://schemas.openxmlformats.org/officeDocument/2006/relationships" id="258" r:id="R3f879ab1958e420c"/>
    <p:sldId xmlns:r="http://schemas.openxmlformats.org/officeDocument/2006/relationships" id="259" r:id="Rb7d99889335b4b76"/>
    <p:sldId xmlns:r="http://schemas.openxmlformats.org/officeDocument/2006/relationships" id="260" r:id="R4bd1bd44e92f44ca"/>
    <p:sldId xmlns:r="http://schemas.openxmlformats.org/officeDocument/2006/relationships" id="261" r:id="R8b66b28e0a674d92"/>
    <p:sldId xmlns:r="http://schemas.openxmlformats.org/officeDocument/2006/relationships" id="262" r:id="Rcd4d14ef61ca4f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b598eaf104bdf" /><Relationship Type="http://schemas.openxmlformats.org/officeDocument/2006/relationships/slide" Target="/ppt/slides/slide1.xml" Id="R34916590533d4cce" /><Relationship Type="http://schemas.openxmlformats.org/officeDocument/2006/relationships/slide" Target="/ppt/slides/slide2.xml" Id="R3e698cea2e1c4bf0" /><Relationship Type="http://schemas.openxmlformats.org/officeDocument/2006/relationships/slide" Target="/ppt/slides/slide3.xml" Id="R3f879ab1958e420c" /><Relationship Type="http://schemas.openxmlformats.org/officeDocument/2006/relationships/slide" Target="/ppt/slides/slide4.xml" Id="Rb7d99889335b4b76" /><Relationship Type="http://schemas.openxmlformats.org/officeDocument/2006/relationships/slide" Target="/ppt/slides/slide5.xml" Id="R4bd1bd44e92f44ca" /><Relationship Type="http://schemas.openxmlformats.org/officeDocument/2006/relationships/slide" Target="/ppt/slides/slide6.xml" Id="R8b66b28e0a674d92" /><Relationship Type="http://schemas.openxmlformats.org/officeDocument/2006/relationships/slide" Target="/ppt/slides/slide7.xml" Id="Rcd4d14ef61ca4f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b5262a953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209621cdb46d0" /><Relationship Type="http://schemas.openxmlformats.org/officeDocument/2006/relationships/theme" Target="/ppt/slideMasters/theme/theme1.xml" Id="R3ff026a4b70d4f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209621cdb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002c6d7b3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8b9a17c0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da6bb4f04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54fdfe33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6b2d940c642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7f60ccee845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24f4fe35e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