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0b82d4768a4d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43a739135343a2"/>
  </p:sldMasterIdLst>
  <p:sldIdLst>
    <p:sldId xmlns:r="http://schemas.openxmlformats.org/officeDocument/2006/relationships" id="256" r:id="R712c117554594fe6"/>
    <p:sldId xmlns:r="http://schemas.openxmlformats.org/officeDocument/2006/relationships" id="257" r:id="Rcaba4da9597b4fc7"/>
    <p:sldId xmlns:r="http://schemas.openxmlformats.org/officeDocument/2006/relationships" id="258" r:id="R4bb45b63dff5423d"/>
    <p:sldId xmlns:r="http://schemas.openxmlformats.org/officeDocument/2006/relationships" id="259" r:id="R8e89ecc8e2fd4ec8"/>
    <p:sldId xmlns:r="http://schemas.openxmlformats.org/officeDocument/2006/relationships" id="260" r:id="R7dfd453445d142d3"/>
    <p:sldId xmlns:r="http://schemas.openxmlformats.org/officeDocument/2006/relationships" id="261" r:id="R5f44ebd302bb46a1"/>
    <p:sldId xmlns:r="http://schemas.openxmlformats.org/officeDocument/2006/relationships" id="262" r:id="Rc78894fe8adf49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3a739135343a2" /><Relationship Type="http://schemas.openxmlformats.org/officeDocument/2006/relationships/slide" Target="/ppt/slides/slide1.xml" Id="R712c117554594fe6" /><Relationship Type="http://schemas.openxmlformats.org/officeDocument/2006/relationships/slide" Target="/ppt/slides/slide2.xml" Id="Rcaba4da9597b4fc7" /><Relationship Type="http://schemas.openxmlformats.org/officeDocument/2006/relationships/slide" Target="/ppt/slides/slide3.xml" Id="R4bb45b63dff5423d" /><Relationship Type="http://schemas.openxmlformats.org/officeDocument/2006/relationships/slide" Target="/ppt/slides/slide4.xml" Id="R8e89ecc8e2fd4ec8" /><Relationship Type="http://schemas.openxmlformats.org/officeDocument/2006/relationships/slide" Target="/ppt/slides/slide5.xml" Id="R7dfd453445d142d3" /><Relationship Type="http://schemas.openxmlformats.org/officeDocument/2006/relationships/slide" Target="/ppt/slides/slide6.xml" Id="R5f44ebd302bb46a1" /><Relationship Type="http://schemas.openxmlformats.org/officeDocument/2006/relationships/slide" Target="/ppt/slides/slide7.xml" Id="Rc78894fe8adf49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5e3fc958b44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ca5021dd947f2" /><Relationship Type="http://schemas.openxmlformats.org/officeDocument/2006/relationships/theme" Target="/ppt/slideMasters/theme/theme1.xml" Id="Rd99817917cba4d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eca5021dd947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a2d7d6bc846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395d3be5f46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81d0ae07642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03674892846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e837332bc4f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2d9f0e7d742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9ddb7b67d4b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HERBERN MARINE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HERBERN MARINE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EVENT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Dorthes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99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post@herbern.no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951 758 639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